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5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9" Type="http://schemas.openxmlformats.org/officeDocument/2006/relationships/image" Target="../media/image171.png"/><Relationship Id="rId10" Type="http://schemas.openxmlformats.org/officeDocument/2006/relationships/image" Target="../media/image172.png"/><Relationship Id="rId11" Type="http://schemas.openxmlformats.org/officeDocument/2006/relationships/image" Target="../media/image173.png"/><Relationship Id="rId12" Type="http://schemas.openxmlformats.org/officeDocument/2006/relationships/image" Target="../media/image174.png"/><Relationship Id="rId13" Type="http://schemas.openxmlformats.org/officeDocument/2006/relationships/image" Target="../media/image175.png"/><Relationship Id="rId14" Type="http://schemas.openxmlformats.org/officeDocument/2006/relationships/image" Target="../media/image176.png"/><Relationship Id="rId15" Type="http://schemas.openxmlformats.org/officeDocument/2006/relationships/image" Target="../media/image177.png"/><Relationship Id="rId16" Type="http://schemas.openxmlformats.org/officeDocument/2006/relationships/image" Target="../media/image178.png"/><Relationship Id="rId17" Type="http://schemas.openxmlformats.org/officeDocument/2006/relationships/image" Target="../media/image179.png"/><Relationship Id="rId18" Type="http://schemas.openxmlformats.org/officeDocument/2006/relationships/image" Target="../media/image180.png"/><Relationship Id="rId19" Type="http://schemas.openxmlformats.org/officeDocument/2006/relationships/image" Target="../media/image181.png"/><Relationship Id="rId20" Type="http://schemas.openxmlformats.org/officeDocument/2006/relationships/image" Target="../media/image182.png"/><Relationship Id="rId21" Type="http://schemas.openxmlformats.org/officeDocument/2006/relationships/image" Target="../media/image183.png"/><Relationship Id="rId22" Type="http://schemas.openxmlformats.org/officeDocument/2006/relationships/image" Target="../media/image184.png"/><Relationship Id="rId23" Type="http://schemas.openxmlformats.org/officeDocument/2006/relationships/image" Target="../media/image185.png"/><Relationship Id="rId24" Type="http://schemas.openxmlformats.org/officeDocument/2006/relationships/image" Target="../media/image186.png"/><Relationship Id="rId25" Type="http://schemas.openxmlformats.org/officeDocument/2006/relationships/image" Target="../media/image187.png"/><Relationship Id="rId26" Type="http://schemas.openxmlformats.org/officeDocument/2006/relationships/image" Target="../media/image188.png"/><Relationship Id="rId27" Type="http://schemas.openxmlformats.org/officeDocument/2006/relationships/image" Target="../media/image189.png"/><Relationship Id="rId28" Type="http://schemas.openxmlformats.org/officeDocument/2006/relationships/image" Target="../media/image19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1.png"/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Relationship Id="rId7" Type="http://schemas.openxmlformats.org/officeDocument/2006/relationships/image" Target="../media/image196.png"/><Relationship Id="rId8" Type="http://schemas.openxmlformats.org/officeDocument/2006/relationships/image" Target="../media/image197.png"/><Relationship Id="rId9" Type="http://schemas.openxmlformats.org/officeDocument/2006/relationships/image" Target="../media/image198.png"/><Relationship Id="rId10" Type="http://schemas.openxmlformats.org/officeDocument/2006/relationships/image" Target="../media/image199.png"/><Relationship Id="rId11" Type="http://schemas.openxmlformats.org/officeDocument/2006/relationships/image" Target="../media/image200.png"/><Relationship Id="rId12" Type="http://schemas.openxmlformats.org/officeDocument/2006/relationships/image" Target="../media/image201.png"/><Relationship Id="rId13" Type="http://schemas.openxmlformats.org/officeDocument/2006/relationships/image" Target="../media/image202.png"/><Relationship Id="rId14" Type="http://schemas.openxmlformats.org/officeDocument/2006/relationships/image" Target="../media/image203.png"/><Relationship Id="rId15" Type="http://schemas.openxmlformats.org/officeDocument/2006/relationships/image" Target="../media/image204.png"/><Relationship Id="rId16" Type="http://schemas.openxmlformats.org/officeDocument/2006/relationships/image" Target="../media/image20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image" Target="../media/image210.png"/><Relationship Id="rId7" Type="http://schemas.openxmlformats.org/officeDocument/2006/relationships/image" Target="../media/image211.png"/><Relationship Id="rId8" Type="http://schemas.openxmlformats.org/officeDocument/2006/relationships/image" Target="../media/image212.png"/><Relationship Id="rId9" Type="http://schemas.openxmlformats.org/officeDocument/2006/relationships/image" Target="../media/image213.png"/><Relationship Id="rId10" Type="http://schemas.openxmlformats.org/officeDocument/2006/relationships/image" Target="../media/image214.png"/><Relationship Id="rId11" Type="http://schemas.openxmlformats.org/officeDocument/2006/relationships/image" Target="../media/image215.png"/><Relationship Id="rId12" Type="http://schemas.openxmlformats.org/officeDocument/2006/relationships/image" Target="../media/image216.png"/><Relationship Id="rId13" Type="http://schemas.openxmlformats.org/officeDocument/2006/relationships/image" Target="../media/image217.png"/><Relationship Id="rId14" Type="http://schemas.openxmlformats.org/officeDocument/2006/relationships/image" Target="../media/image21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9.png"/><Relationship Id="rId3" Type="http://schemas.openxmlformats.org/officeDocument/2006/relationships/image" Target="../media/image220.png"/><Relationship Id="rId4" Type="http://schemas.openxmlformats.org/officeDocument/2006/relationships/image" Target="../media/image221.png"/><Relationship Id="rId5" Type="http://schemas.openxmlformats.org/officeDocument/2006/relationships/image" Target="../media/image222.png"/><Relationship Id="rId6" Type="http://schemas.openxmlformats.org/officeDocument/2006/relationships/image" Target="../media/image223.png"/><Relationship Id="rId7" Type="http://schemas.openxmlformats.org/officeDocument/2006/relationships/image" Target="../media/image224.png"/><Relationship Id="rId8" Type="http://schemas.openxmlformats.org/officeDocument/2006/relationships/image" Target="../media/image225.png"/><Relationship Id="rId9" Type="http://schemas.openxmlformats.org/officeDocument/2006/relationships/image" Target="../media/image226.png"/><Relationship Id="rId10" Type="http://schemas.openxmlformats.org/officeDocument/2006/relationships/image" Target="../media/image227.png"/><Relationship Id="rId11" Type="http://schemas.openxmlformats.org/officeDocument/2006/relationships/image" Target="../media/image228.png"/><Relationship Id="rId12" Type="http://schemas.openxmlformats.org/officeDocument/2006/relationships/image" Target="../media/image229.png"/><Relationship Id="rId13" Type="http://schemas.openxmlformats.org/officeDocument/2006/relationships/image" Target="../media/image230.png"/><Relationship Id="rId14" Type="http://schemas.openxmlformats.org/officeDocument/2006/relationships/image" Target="../media/image231.png"/><Relationship Id="rId15" Type="http://schemas.openxmlformats.org/officeDocument/2006/relationships/image" Target="../media/image23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3.png"/><Relationship Id="rId3" Type="http://schemas.openxmlformats.org/officeDocument/2006/relationships/image" Target="../media/image234.png"/><Relationship Id="rId4" Type="http://schemas.openxmlformats.org/officeDocument/2006/relationships/image" Target="../media/image235.png"/><Relationship Id="rId5" Type="http://schemas.openxmlformats.org/officeDocument/2006/relationships/image" Target="../media/image236.png"/><Relationship Id="rId6" Type="http://schemas.openxmlformats.org/officeDocument/2006/relationships/image" Target="../media/image237.png"/><Relationship Id="rId7" Type="http://schemas.openxmlformats.org/officeDocument/2006/relationships/image" Target="../media/image238.png"/><Relationship Id="rId8" Type="http://schemas.openxmlformats.org/officeDocument/2006/relationships/image" Target="../media/image239.png"/><Relationship Id="rId9" Type="http://schemas.openxmlformats.org/officeDocument/2006/relationships/image" Target="../media/image240.png"/><Relationship Id="rId10" Type="http://schemas.openxmlformats.org/officeDocument/2006/relationships/image" Target="../media/image241.png"/><Relationship Id="rId11" Type="http://schemas.openxmlformats.org/officeDocument/2006/relationships/image" Target="../media/image242.png"/><Relationship Id="rId12" Type="http://schemas.openxmlformats.org/officeDocument/2006/relationships/image" Target="../media/image243.png"/><Relationship Id="rId13" Type="http://schemas.openxmlformats.org/officeDocument/2006/relationships/image" Target="../media/image244.png"/><Relationship Id="rId14" Type="http://schemas.openxmlformats.org/officeDocument/2006/relationships/image" Target="../media/image245.png"/><Relationship Id="rId15" Type="http://schemas.openxmlformats.org/officeDocument/2006/relationships/image" Target="../media/image24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7.png"/><Relationship Id="rId3" Type="http://schemas.openxmlformats.org/officeDocument/2006/relationships/image" Target="../media/image248.png"/><Relationship Id="rId4" Type="http://schemas.openxmlformats.org/officeDocument/2006/relationships/image" Target="../media/image249.png"/><Relationship Id="rId5" Type="http://schemas.openxmlformats.org/officeDocument/2006/relationships/image" Target="../media/image250.png"/><Relationship Id="rId6" Type="http://schemas.openxmlformats.org/officeDocument/2006/relationships/image" Target="../media/image251.png"/><Relationship Id="rId7" Type="http://schemas.openxmlformats.org/officeDocument/2006/relationships/image" Target="../media/image252.png"/><Relationship Id="rId8" Type="http://schemas.openxmlformats.org/officeDocument/2006/relationships/image" Target="../media/image253.png"/><Relationship Id="rId9" Type="http://schemas.openxmlformats.org/officeDocument/2006/relationships/image" Target="../media/image254.png"/><Relationship Id="rId10" Type="http://schemas.openxmlformats.org/officeDocument/2006/relationships/image" Target="../media/image255.png"/><Relationship Id="rId11" Type="http://schemas.openxmlformats.org/officeDocument/2006/relationships/image" Target="../media/image256.png"/><Relationship Id="rId12" Type="http://schemas.openxmlformats.org/officeDocument/2006/relationships/image" Target="../media/image257.png"/><Relationship Id="rId13" Type="http://schemas.openxmlformats.org/officeDocument/2006/relationships/image" Target="../media/image258.png"/><Relationship Id="rId14" Type="http://schemas.openxmlformats.org/officeDocument/2006/relationships/image" Target="../media/image259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0.png"/><Relationship Id="rId3" Type="http://schemas.openxmlformats.org/officeDocument/2006/relationships/image" Target="../media/image261.png"/><Relationship Id="rId4" Type="http://schemas.openxmlformats.org/officeDocument/2006/relationships/image" Target="../media/image262.png"/><Relationship Id="rId5" Type="http://schemas.openxmlformats.org/officeDocument/2006/relationships/image" Target="../media/image263.png"/><Relationship Id="rId6" Type="http://schemas.openxmlformats.org/officeDocument/2006/relationships/image" Target="../media/image264.png"/><Relationship Id="rId7" Type="http://schemas.openxmlformats.org/officeDocument/2006/relationships/image" Target="../media/image265.png"/><Relationship Id="rId8" Type="http://schemas.openxmlformats.org/officeDocument/2006/relationships/image" Target="../media/image266.png"/><Relationship Id="rId9" Type="http://schemas.openxmlformats.org/officeDocument/2006/relationships/image" Target="../media/image267.png"/><Relationship Id="rId10" Type="http://schemas.openxmlformats.org/officeDocument/2006/relationships/image" Target="../media/image268.png"/><Relationship Id="rId11" Type="http://schemas.openxmlformats.org/officeDocument/2006/relationships/image" Target="../media/image269.png"/><Relationship Id="rId12" Type="http://schemas.openxmlformats.org/officeDocument/2006/relationships/image" Target="../media/image270.png"/><Relationship Id="rId13" Type="http://schemas.openxmlformats.org/officeDocument/2006/relationships/image" Target="../media/image271.png"/><Relationship Id="rId14" Type="http://schemas.openxmlformats.org/officeDocument/2006/relationships/image" Target="../media/image27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3.png"/><Relationship Id="rId3" Type="http://schemas.openxmlformats.org/officeDocument/2006/relationships/image" Target="../media/image274.png"/><Relationship Id="rId4" Type="http://schemas.openxmlformats.org/officeDocument/2006/relationships/image" Target="../media/image275.png"/><Relationship Id="rId5" Type="http://schemas.openxmlformats.org/officeDocument/2006/relationships/image" Target="../media/image276.png"/><Relationship Id="rId6" Type="http://schemas.openxmlformats.org/officeDocument/2006/relationships/image" Target="../media/image277.png"/><Relationship Id="rId7" Type="http://schemas.openxmlformats.org/officeDocument/2006/relationships/image" Target="../media/image278.png"/><Relationship Id="rId8" Type="http://schemas.openxmlformats.org/officeDocument/2006/relationships/image" Target="../media/image279.png"/><Relationship Id="rId9" Type="http://schemas.openxmlformats.org/officeDocument/2006/relationships/image" Target="../media/image280.png"/><Relationship Id="rId10" Type="http://schemas.openxmlformats.org/officeDocument/2006/relationships/image" Target="../media/image281.png"/><Relationship Id="rId11" Type="http://schemas.openxmlformats.org/officeDocument/2006/relationships/image" Target="../media/image282.png"/><Relationship Id="rId12" Type="http://schemas.openxmlformats.org/officeDocument/2006/relationships/image" Target="../media/image283.png"/><Relationship Id="rId13" Type="http://schemas.openxmlformats.org/officeDocument/2006/relationships/image" Target="../media/image284.png"/><Relationship Id="rId14" Type="http://schemas.openxmlformats.org/officeDocument/2006/relationships/image" Target="../media/image285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Relationship Id="rId6" Type="http://schemas.openxmlformats.org/officeDocument/2006/relationships/image" Target="../media/image290.png"/><Relationship Id="rId7" Type="http://schemas.openxmlformats.org/officeDocument/2006/relationships/image" Target="../media/image291.png"/><Relationship Id="rId8" Type="http://schemas.openxmlformats.org/officeDocument/2006/relationships/image" Target="../media/image292.png"/><Relationship Id="rId9" Type="http://schemas.openxmlformats.org/officeDocument/2006/relationships/image" Target="../media/image293.png"/><Relationship Id="rId10" Type="http://schemas.openxmlformats.org/officeDocument/2006/relationships/image" Target="../media/image294.png"/><Relationship Id="rId11" Type="http://schemas.openxmlformats.org/officeDocument/2006/relationships/image" Target="../media/image295.png"/><Relationship Id="rId12" Type="http://schemas.openxmlformats.org/officeDocument/2006/relationships/image" Target="../media/image296.png"/><Relationship Id="rId13" Type="http://schemas.openxmlformats.org/officeDocument/2006/relationships/image" Target="../media/image297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8.png"/><Relationship Id="rId3" Type="http://schemas.openxmlformats.org/officeDocument/2006/relationships/image" Target="../media/image299.png"/><Relationship Id="rId4" Type="http://schemas.openxmlformats.org/officeDocument/2006/relationships/image" Target="../media/image300.png"/><Relationship Id="rId5" Type="http://schemas.openxmlformats.org/officeDocument/2006/relationships/image" Target="../media/image301.png"/><Relationship Id="rId6" Type="http://schemas.openxmlformats.org/officeDocument/2006/relationships/image" Target="../media/image302.png"/><Relationship Id="rId7" Type="http://schemas.openxmlformats.org/officeDocument/2006/relationships/image" Target="../media/image303.png"/><Relationship Id="rId8" Type="http://schemas.openxmlformats.org/officeDocument/2006/relationships/image" Target="../media/image304.png"/><Relationship Id="rId9" Type="http://schemas.openxmlformats.org/officeDocument/2006/relationships/image" Target="../media/image305.png"/><Relationship Id="rId10" Type="http://schemas.openxmlformats.org/officeDocument/2006/relationships/image" Target="../media/image306.png"/><Relationship Id="rId11" Type="http://schemas.openxmlformats.org/officeDocument/2006/relationships/image" Target="../media/image307.png"/><Relationship Id="rId12" Type="http://schemas.openxmlformats.org/officeDocument/2006/relationships/image" Target="../media/image308.png"/><Relationship Id="rId13" Type="http://schemas.openxmlformats.org/officeDocument/2006/relationships/image" Target="../media/image309.png"/><Relationship Id="rId14" Type="http://schemas.openxmlformats.org/officeDocument/2006/relationships/image" Target="../media/image310.png"/><Relationship Id="rId15" Type="http://schemas.openxmlformats.org/officeDocument/2006/relationships/image" Target="../media/image311.png"/><Relationship Id="rId16" Type="http://schemas.openxmlformats.org/officeDocument/2006/relationships/image" Target="../media/image31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6" Type="http://schemas.openxmlformats.org/officeDocument/2006/relationships/image" Target="../media/image31.png"/><Relationship Id="rId17" Type="http://schemas.openxmlformats.org/officeDocument/2006/relationships/image" Target="../media/image32.png"/><Relationship Id="rId18" Type="http://schemas.openxmlformats.org/officeDocument/2006/relationships/image" Target="../media/image33.png"/><Relationship Id="rId19" Type="http://schemas.openxmlformats.org/officeDocument/2006/relationships/image" Target="../media/image34.png"/><Relationship Id="rId20" Type="http://schemas.openxmlformats.org/officeDocument/2006/relationships/image" Target="../media/image35.png"/><Relationship Id="rId21" Type="http://schemas.openxmlformats.org/officeDocument/2006/relationships/image" Target="../media/image36.png"/><Relationship Id="rId22" Type="http://schemas.openxmlformats.org/officeDocument/2006/relationships/image" Target="../media/image37.png"/><Relationship Id="rId23" Type="http://schemas.openxmlformats.org/officeDocument/2006/relationships/image" Target="../media/image38.png"/><Relationship Id="rId24" Type="http://schemas.openxmlformats.org/officeDocument/2006/relationships/image" Target="../media/image39.png"/><Relationship Id="rId25" Type="http://schemas.openxmlformats.org/officeDocument/2006/relationships/image" Target="../media/image40.png"/><Relationship Id="rId26" Type="http://schemas.openxmlformats.org/officeDocument/2006/relationships/image" Target="../media/image4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3.png"/><Relationship Id="rId3" Type="http://schemas.openxmlformats.org/officeDocument/2006/relationships/image" Target="../media/image314.png"/><Relationship Id="rId4" Type="http://schemas.openxmlformats.org/officeDocument/2006/relationships/image" Target="../media/image315.png"/><Relationship Id="rId5" Type="http://schemas.openxmlformats.org/officeDocument/2006/relationships/image" Target="../media/image316.png"/><Relationship Id="rId6" Type="http://schemas.openxmlformats.org/officeDocument/2006/relationships/image" Target="../media/image317.png"/><Relationship Id="rId7" Type="http://schemas.openxmlformats.org/officeDocument/2006/relationships/image" Target="../media/image318.png"/><Relationship Id="rId8" Type="http://schemas.openxmlformats.org/officeDocument/2006/relationships/image" Target="../media/image319.png"/><Relationship Id="rId9" Type="http://schemas.openxmlformats.org/officeDocument/2006/relationships/image" Target="../media/image320.png"/><Relationship Id="rId10" Type="http://schemas.openxmlformats.org/officeDocument/2006/relationships/image" Target="../media/image321.png"/><Relationship Id="rId11" Type="http://schemas.openxmlformats.org/officeDocument/2006/relationships/image" Target="../media/image322.png"/><Relationship Id="rId12" Type="http://schemas.openxmlformats.org/officeDocument/2006/relationships/image" Target="../media/image323.png"/><Relationship Id="rId13" Type="http://schemas.openxmlformats.org/officeDocument/2006/relationships/image" Target="../media/image324.png"/><Relationship Id="rId14" Type="http://schemas.openxmlformats.org/officeDocument/2006/relationships/image" Target="../media/image325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6.png"/><Relationship Id="rId3" Type="http://schemas.openxmlformats.org/officeDocument/2006/relationships/image" Target="../media/image327.png"/><Relationship Id="rId4" Type="http://schemas.openxmlformats.org/officeDocument/2006/relationships/image" Target="../media/image328.png"/><Relationship Id="rId5" Type="http://schemas.openxmlformats.org/officeDocument/2006/relationships/image" Target="../media/image329.png"/><Relationship Id="rId6" Type="http://schemas.openxmlformats.org/officeDocument/2006/relationships/image" Target="../media/image330.png"/><Relationship Id="rId7" Type="http://schemas.openxmlformats.org/officeDocument/2006/relationships/image" Target="../media/image331.png"/><Relationship Id="rId8" Type="http://schemas.openxmlformats.org/officeDocument/2006/relationships/image" Target="../media/image332.png"/><Relationship Id="rId9" Type="http://schemas.openxmlformats.org/officeDocument/2006/relationships/image" Target="../media/image333.png"/><Relationship Id="rId10" Type="http://schemas.openxmlformats.org/officeDocument/2006/relationships/image" Target="../media/image334.png"/><Relationship Id="rId11" Type="http://schemas.openxmlformats.org/officeDocument/2006/relationships/image" Target="../media/image335.png"/><Relationship Id="rId12" Type="http://schemas.openxmlformats.org/officeDocument/2006/relationships/image" Target="../media/image336.png"/><Relationship Id="rId13" Type="http://schemas.openxmlformats.org/officeDocument/2006/relationships/image" Target="../media/image337.png"/><Relationship Id="rId14" Type="http://schemas.openxmlformats.org/officeDocument/2006/relationships/image" Target="../media/image338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9.png"/><Relationship Id="rId3" Type="http://schemas.openxmlformats.org/officeDocument/2006/relationships/image" Target="../media/image340.png"/><Relationship Id="rId4" Type="http://schemas.openxmlformats.org/officeDocument/2006/relationships/image" Target="../media/image341.png"/><Relationship Id="rId5" Type="http://schemas.openxmlformats.org/officeDocument/2006/relationships/image" Target="../media/image342.png"/><Relationship Id="rId6" Type="http://schemas.openxmlformats.org/officeDocument/2006/relationships/image" Target="../media/image343.png"/><Relationship Id="rId7" Type="http://schemas.openxmlformats.org/officeDocument/2006/relationships/image" Target="../media/image344.png"/><Relationship Id="rId8" Type="http://schemas.openxmlformats.org/officeDocument/2006/relationships/image" Target="../media/image345.png"/><Relationship Id="rId9" Type="http://schemas.openxmlformats.org/officeDocument/2006/relationships/image" Target="../media/image346.png"/><Relationship Id="rId10" Type="http://schemas.openxmlformats.org/officeDocument/2006/relationships/image" Target="../media/image347.png"/><Relationship Id="rId11" Type="http://schemas.openxmlformats.org/officeDocument/2006/relationships/image" Target="../media/image348.png"/><Relationship Id="rId12" Type="http://schemas.openxmlformats.org/officeDocument/2006/relationships/image" Target="../media/image349.png"/><Relationship Id="rId13" Type="http://schemas.openxmlformats.org/officeDocument/2006/relationships/image" Target="../media/image350.png"/><Relationship Id="rId14" Type="http://schemas.openxmlformats.org/officeDocument/2006/relationships/image" Target="../media/image351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2.png"/><Relationship Id="rId3" Type="http://schemas.openxmlformats.org/officeDocument/2006/relationships/image" Target="../media/image353.png"/><Relationship Id="rId4" Type="http://schemas.openxmlformats.org/officeDocument/2006/relationships/image" Target="../media/image354.png"/><Relationship Id="rId5" Type="http://schemas.openxmlformats.org/officeDocument/2006/relationships/image" Target="../media/image355.png"/><Relationship Id="rId6" Type="http://schemas.openxmlformats.org/officeDocument/2006/relationships/image" Target="../media/image356.png"/><Relationship Id="rId7" Type="http://schemas.openxmlformats.org/officeDocument/2006/relationships/image" Target="../media/image357.png"/><Relationship Id="rId8" Type="http://schemas.openxmlformats.org/officeDocument/2006/relationships/image" Target="../media/image358.png"/><Relationship Id="rId9" Type="http://schemas.openxmlformats.org/officeDocument/2006/relationships/image" Target="../media/image359.png"/><Relationship Id="rId10" Type="http://schemas.openxmlformats.org/officeDocument/2006/relationships/image" Target="../media/image360.png"/><Relationship Id="rId11" Type="http://schemas.openxmlformats.org/officeDocument/2006/relationships/image" Target="../media/image361.png"/><Relationship Id="rId12" Type="http://schemas.openxmlformats.org/officeDocument/2006/relationships/image" Target="../media/image362.png"/><Relationship Id="rId13" Type="http://schemas.openxmlformats.org/officeDocument/2006/relationships/image" Target="../media/image363.png"/><Relationship Id="rId14" Type="http://schemas.openxmlformats.org/officeDocument/2006/relationships/image" Target="../media/image364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5.png"/><Relationship Id="rId3" Type="http://schemas.openxmlformats.org/officeDocument/2006/relationships/image" Target="../media/image366.png"/><Relationship Id="rId4" Type="http://schemas.openxmlformats.org/officeDocument/2006/relationships/image" Target="../media/image367.png"/><Relationship Id="rId5" Type="http://schemas.openxmlformats.org/officeDocument/2006/relationships/image" Target="../media/image368.png"/><Relationship Id="rId6" Type="http://schemas.openxmlformats.org/officeDocument/2006/relationships/image" Target="../media/image369.png"/><Relationship Id="rId7" Type="http://schemas.openxmlformats.org/officeDocument/2006/relationships/image" Target="../media/image370.png"/><Relationship Id="rId8" Type="http://schemas.openxmlformats.org/officeDocument/2006/relationships/image" Target="../media/image371.png"/><Relationship Id="rId9" Type="http://schemas.openxmlformats.org/officeDocument/2006/relationships/image" Target="../media/image372.png"/><Relationship Id="rId10" Type="http://schemas.openxmlformats.org/officeDocument/2006/relationships/image" Target="../media/image373.png"/><Relationship Id="rId11" Type="http://schemas.openxmlformats.org/officeDocument/2006/relationships/image" Target="../media/image374.png"/><Relationship Id="rId12" Type="http://schemas.openxmlformats.org/officeDocument/2006/relationships/image" Target="../media/image375.png"/><Relationship Id="rId13" Type="http://schemas.openxmlformats.org/officeDocument/2006/relationships/image" Target="../media/image376.png"/><Relationship Id="rId14" Type="http://schemas.openxmlformats.org/officeDocument/2006/relationships/image" Target="../media/image377.png"/><Relationship Id="rId15" Type="http://schemas.openxmlformats.org/officeDocument/2006/relationships/image" Target="../media/image378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9.png"/><Relationship Id="rId3" Type="http://schemas.openxmlformats.org/officeDocument/2006/relationships/image" Target="../media/image380.png"/><Relationship Id="rId4" Type="http://schemas.openxmlformats.org/officeDocument/2006/relationships/image" Target="../media/image381.png"/><Relationship Id="rId5" Type="http://schemas.openxmlformats.org/officeDocument/2006/relationships/image" Target="../media/image382.png"/><Relationship Id="rId6" Type="http://schemas.openxmlformats.org/officeDocument/2006/relationships/image" Target="../media/image383.png"/><Relationship Id="rId7" Type="http://schemas.openxmlformats.org/officeDocument/2006/relationships/image" Target="../media/image384.png"/><Relationship Id="rId8" Type="http://schemas.openxmlformats.org/officeDocument/2006/relationships/image" Target="../media/image385.png"/><Relationship Id="rId9" Type="http://schemas.openxmlformats.org/officeDocument/2006/relationships/image" Target="../media/image386.png"/><Relationship Id="rId10" Type="http://schemas.openxmlformats.org/officeDocument/2006/relationships/image" Target="../media/image387.png"/><Relationship Id="rId11" Type="http://schemas.openxmlformats.org/officeDocument/2006/relationships/image" Target="../media/image388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9.png"/><Relationship Id="rId3" Type="http://schemas.openxmlformats.org/officeDocument/2006/relationships/image" Target="../media/image390.png"/><Relationship Id="rId4" Type="http://schemas.openxmlformats.org/officeDocument/2006/relationships/image" Target="../media/image391.png"/><Relationship Id="rId5" Type="http://schemas.openxmlformats.org/officeDocument/2006/relationships/image" Target="../media/image392.png"/><Relationship Id="rId6" Type="http://schemas.openxmlformats.org/officeDocument/2006/relationships/image" Target="../media/image393.png"/><Relationship Id="rId7" Type="http://schemas.openxmlformats.org/officeDocument/2006/relationships/image" Target="../media/image394.png"/><Relationship Id="rId8" Type="http://schemas.openxmlformats.org/officeDocument/2006/relationships/image" Target="../media/image395.png"/><Relationship Id="rId9" Type="http://schemas.openxmlformats.org/officeDocument/2006/relationships/image" Target="../media/image396.png"/><Relationship Id="rId10" Type="http://schemas.openxmlformats.org/officeDocument/2006/relationships/image" Target="../media/image397.png"/><Relationship Id="rId11" Type="http://schemas.openxmlformats.org/officeDocument/2006/relationships/image" Target="../media/image398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9.png"/><Relationship Id="rId3" Type="http://schemas.openxmlformats.org/officeDocument/2006/relationships/image" Target="../media/image400.png"/><Relationship Id="rId4" Type="http://schemas.openxmlformats.org/officeDocument/2006/relationships/image" Target="../media/image401.png"/><Relationship Id="rId5" Type="http://schemas.openxmlformats.org/officeDocument/2006/relationships/image" Target="../media/image402.png"/><Relationship Id="rId6" Type="http://schemas.openxmlformats.org/officeDocument/2006/relationships/image" Target="../media/image403.png"/><Relationship Id="rId7" Type="http://schemas.openxmlformats.org/officeDocument/2006/relationships/image" Target="../media/image404.png"/><Relationship Id="rId8" Type="http://schemas.openxmlformats.org/officeDocument/2006/relationships/image" Target="../media/image405.png"/><Relationship Id="rId9" Type="http://schemas.openxmlformats.org/officeDocument/2006/relationships/image" Target="../media/image406.png"/><Relationship Id="rId10" Type="http://schemas.openxmlformats.org/officeDocument/2006/relationships/image" Target="../media/image407.png"/><Relationship Id="rId11" Type="http://schemas.openxmlformats.org/officeDocument/2006/relationships/image" Target="../media/image408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9.png"/><Relationship Id="rId3" Type="http://schemas.openxmlformats.org/officeDocument/2006/relationships/image" Target="../media/image410.png"/><Relationship Id="rId4" Type="http://schemas.openxmlformats.org/officeDocument/2006/relationships/image" Target="../media/image411.png"/><Relationship Id="rId5" Type="http://schemas.openxmlformats.org/officeDocument/2006/relationships/image" Target="../media/image412.png"/><Relationship Id="rId6" Type="http://schemas.openxmlformats.org/officeDocument/2006/relationships/image" Target="../media/image413.png"/><Relationship Id="rId7" Type="http://schemas.openxmlformats.org/officeDocument/2006/relationships/image" Target="../media/image414.png"/><Relationship Id="rId8" Type="http://schemas.openxmlformats.org/officeDocument/2006/relationships/image" Target="../media/image415.png"/><Relationship Id="rId9" Type="http://schemas.openxmlformats.org/officeDocument/2006/relationships/image" Target="../media/image416.png"/><Relationship Id="rId10" Type="http://schemas.openxmlformats.org/officeDocument/2006/relationships/image" Target="../media/image417.png"/><Relationship Id="rId11" Type="http://schemas.openxmlformats.org/officeDocument/2006/relationships/image" Target="../media/image418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9.png"/><Relationship Id="rId3" Type="http://schemas.openxmlformats.org/officeDocument/2006/relationships/image" Target="../media/image420.png"/><Relationship Id="rId4" Type="http://schemas.openxmlformats.org/officeDocument/2006/relationships/image" Target="../media/image421.png"/><Relationship Id="rId5" Type="http://schemas.openxmlformats.org/officeDocument/2006/relationships/image" Target="../media/image422.png"/><Relationship Id="rId6" Type="http://schemas.openxmlformats.org/officeDocument/2006/relationships/image" Target="../media/image423.png"/><Relationship Id="rId7" Type="http://schemas.openxmlformats.org/officeDocument/2006/relationships/image" Target="../media/image424.png"/><Relationship Id="rId8" Type="http://schemas.openxmlformats.org/officeDocument/2006/relationships/image" Target="../media/image425.png"/><Relationship Id="rId9" Type="http://schemas.openxmlformats.org/officeDocument/2006/relationships/image" Target="../media/image426.png"/><Relationship Id="rId10" Type="http://schemas.openxmlformats.org/officeDocument/2006/relationships/image" Target="../media/image427.png"/><Relationship Id="rId11" Type="http://schemas.openxmlformats.org/officeDocument/2006/relationships/image" Target="../media/image428.png"/><Relationship Id="rId12" Type="http://schemas.openxmlformats.org/officeDocument/2006/relationships/image" Target="../media/image42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Relationship Id="rId12" Type="http://schemas.openxmlformats.org/officeDocument/2006/relationships/image" Target="../media/image52.png"/><Relationship Id="rId13" Type="http://schemas.openxmlformats.org/officeDocument/2006/relationships/image" Target="../media/image53.png"/><Relationship Id="rId14" Type="http://schemas.openxmlformats.org/officeDocument/2006/relationships/image" Target="../media/image54.png"/><Relationship Id="rId15" Type="http://schemas.openxmlformats.org/officeDocument/2006/relationships/image" Target="../media/image55.png"/><Relationship Id="rId16" Type="http://schemas.openxmlformats.org/officeDocument/2006/relationships/image" Target="../media/image56.png"/><Relationship Id="rId17" Type="http://schemas.openxmlformats.org/officeDocument/2006/relationships/image" Target="../media/image57.png"/><Relationship Id="rId18" Type="http://schemas.openxmlformats.org/officeDocument/2006/relationships/image" Target="../media/image58.png"/><Relationship Id="rId19" Type="http://schemas.openxmlformats.org/officeDocument/2006/relationships/image" Target="../media/image59.png"/><Relationship Id="rId20" Type="http://schemas.openxmlformats.org/officeDocument/2006/relationships/image" Target="../media/image60.png"/><Relationship Id="rId21" Type="http://schemas.openxmlformats.org/officeDocument/2006/relationships/image" Target="../media/image61.png"/><Relationship Id="rId22" Type="http://schemas.openxmlformats.org/officeDocument/2006/relationships/image" Target="../media/image62.png"/><Relationship Id="rId23" Type="http://schemas.openxmlformats.org/officeDocument/2006/relationships/image" Target="../media/image63.png"/><Relationship Id="rId24" Type="http://schemas.openxmlformats.org/officeDocument/2006/relationships/image" Target="../media/image64.png"/><Relationship Id="rId25" Type="http://schemas.openxmlformats.org/officeDocument/2006/relationships/image" Target="../media/image65.png"/><Relationship Id="rId26" Type="http://schemas.openxmlformats.org/officeDocument/2006/relationships/image" Target="../media/image66.png"/><Relationship Id="rId27" Type="http://schemas.openxmlformats.org/officeDocument/2006/relationships/image" Target="../media/image67.png"/><Relationship Id="rId28" Type="http://schemas.openxmlformats.org/officeDocument/2006/relationships/image" Target="../media/image68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0.png"/><Relationship Id="rId3" Type="http://schemas.openxmlformats.org/officeDocument/2006/relationships/image" Target="../media/image431.png"/><Relationship Id="rId4" Type="http://schemas.openxmlformats.org/officeDocument/2006/relationships/image" Target="../media/image432.png"/><Relationship Id="rId5" Type="http://schemas.openxmlformats.org/officeDocument/2006/relationships/image" Target="../media/image433.png"/><Relationship Id="rId6" Type="http://schemas.openxmlformats.org/officeDocument/2006/relationships/image" Target="../media/image434.png"/><Relationship Id="rId7" Type="http://schemas.openxmlformats.org/officeDocument/2006/relationships/image" Target="../media/image435.png"/><Relationship Id="rId8" Type="http://schemas.openxmlformats.org/officeDocument/2006/relationships/image" Target="../media/image436.png"/><Relationship Id="rId9" Type="http://schemas.openxmlformats.org/officeDocument/2006/relationships/image" Target="../media/image437.png"/><Relationship Id="rId10" Type="http://schemas.openxmlformats.org/officeDocument/2006/relationships/image" Target="../media/image438.png"/><Relationship Id="rId11" Type="http://schemas.openxmlformats.org/officeDocument/2006/relationships/image" Target="../media/image439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0.png"/><Relationship Id="rId3" Type="http://schemas.openxmlformats.org/officeDocument/2006/relationships/image" Target="../media/image441.png"/><Relationship Id="rId4" Type="http://schemas.openxmlformats.org/officeDocument/2006/relationships/image" Target="../media/image442.png"/><Relationship Id="rId5" Type="http://schemas.openxmlformats.org/officeDocument/2006/relationships/image" Target="../media/image443.png"/><Relationship Id="rId6" Type="http://schemas.openxmlformats.org/officeDocument/2006/relationships/image" Target="../media/image444.png"/><Relationship Id="rId7" Type="http://schemas.openxmlformats.org/officeDocument/2006/relationships/image" Target="../media/image445.png"/><Relationship Id="rId8" Type="http://schemas.openxmlformats.org/officeDocument/2006/relationships/image" Target="../media/image446.png"/><Relationship Id="rId9" Type="http://schemas.openxmlformats.org/officeDocument/2006/relationships/image" Target="../media/image447.png"/><Relationship Id="rId10" Type="http://schemas.openxmlformats.org/officeDocument/2006/relationships/image" Target="../media/image448.png"/><Relationship Id="rId11" Type="http://schemas.openxmlformats.org/officeDocument/2006/relationships/image" Target="../media/image449.png"/><Relationship Id="rId12" Type="http://schemas.openxmlformats.org/officeDocument/2006/relationships/image" Target="../media/image450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1.png"/><Relationship Id="rId3" Type="http://schemas.openxmlformats.org/officeDocument/2006/relationships/image" Target="../media/image452.png"/><Relationship Id="rId4" Type="http://schemas.openxmlformats.org/officeDocument/2006/relationships/image" Target="../media/image453.png"/><Relationship Id="rId5" Type="http://schemas.openxmlformats.org/officeDocument/2006/relationships/image" Target="../media/image454.png"/><Relationship Id="rId6" Type="http://schemas.openxmlformats.org/officeDocument/2006/relationships/image" Target="../media/image455.png"/><Relationship Id="rId7" Type="http://schemas.openxmlformats.org/officeDocument/2006/relationships/image" Target="../media/image456.png"/><Relationship Id="rId8" Type="http://schemas.openxmlformats.org/officeDocument/2006/relationships/image" Target="../media/image457.png"/><Relationship Id="rId9" Type="http://schemas.openxmlformats.org/officeDocument/2006/relationships/image" Target="../media/image458.png"/><Relationship Id="rId10" Type="http://schemas.openxmlformats.org/officeDocument/2006/relationships/image" Target="../media/image459.png"/><Relationship Id="rId11" Type="http://schemas.openxmlformats.org/officeDocument/2006/relationships/image" Target="../media/image460.png"/><Relationship Id="rId12" Type="http://schemas.openxmlformats.org/officeDocument/2006/relationships/image" Target="../media/image461.png"/><Relationship Id="rId13" Type="http://schemas.openxmlformats.org/officeDocument/2006/relationships/image" Target="../media/image462.png"/><Relationship Id="rId14" Type="http://schemas.openxmlformats.org/officeDocument/2006/relationships/image" Target="../media/image463.png"/><Relationship Id="rId15" Type="http://schemas.openxmlformats.org/officeDocument/2006/relationships/image" Target="../media/image464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5.png"/><Relationship Id="rId3" Type="http://schemas.openxmlformats.org/officeDocument/2006/relationships/image" Target="../media/image466.png"/><Relationship Id="rId4" Type="http://schemas.openxmlformats.org/officeDocument/2006/relationships/image" Target="../media/image467.png"/><Relationship Id="rId5" Type="http://schemas.openxmlformats.org/officeDocument/2006/relationships/image" Target="../media/image468.png"/><Relationship Id="rId6" Type="http://schemas.openxmlformats.org/officeDocument/2006/relationships/image" Target="../media/image469.png"/><Relationship Id="rId7" Type="http://schemas.openxmlformats.org/officeDocument/2006/relationships/image" Target="../media/image470.png"/><Relationship Id="rId8" Type="http://schemas.openxmlformats.org/officeDocument/2006/relationships/image" Target="../media/image471.png"/><Relationship Id="rId9" Type="http://schemas.openxmlformats.org/officeDocument/2006/relationships/image" Target="../media/image472.png"/><Relationship Id="rId10" Type="http://schemas.openxmlformats.org/officeDocument/2006/relationships/image" Target="../media/image473.png"/><Relationship Id="rId11" Type="http://schemas.openxmlformats.org/officeDocument/2006/relationships/image" Target="../media/image474.png"/><Relationship Id="rId12" Type="http://schemas.openxmlformats.org/officeDocument/2006/relationships/image" Target="../media/image475.png"/><Relationship Id="rId13" Type="http://schemas.openxmlformats.org/officeDocument/2006/relationships/image" Target="../media/image476.png"/><Relationship Id="rId14" Type="http://schemas.openxmlformats.org/officeDocument/2006/relationships/image" Target="../media/image477.png"/><Relationship Id="rId15" Type="http://schemas.openxmlformats.org/officeDocument/2006/relationships/image" Target="../media/image478.png"/><Relationship Id="rId16" Type="http://schemas.openxmlformats.org/officeDocument/2006/relationships/image" Target="../media/image479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0.png"/><Relationship Id="rId3" Type="http://schemas.openxmlformats.org/officeDocument/2006/relationships/image" Target="../media/image481.png"/><Relationship Id="rId4" Type="http://schemas.openxmlformats.org/officeDocument/2006/relationships/image" Target="../media/image482.png"/><Relationship Id="rId5" Type="http://schemas.openxmlformats.org/officeDocument/2006/relationships/image" Target="../media/image483.png"/><Relationship Id="rId6" Type="http://schemas.openxmlformats.org/officeDocument/2006/relationships/image" Target="../media/image484.png"/><Relationship Id="rId7" Type="http://schemas.openxmlformats.org/officeDocument/2006/relationships/image" Target="../media/image485.png"/><Relationship Id="rId8" Type="http://schemas.openxmlformats.org/officeDocument/2006/relationships/image" Target="../media/image486.png"/><Relationship Id="rId9" Type="http://schemas.openxmlformats.org/officeDocument/2006/relationships/image" Target="../media/image487.png"/><Relationship Id="rId10" Type="http://schemas.openxmlformats.org/officeDocument/2006/relationships/image" Target="../media/image488.png"/><Relationship Id="rId11" Type="http://schemas.openxmlformats.org/officeDocument/2006/relationships/image" Target="../media/image489.png"/><Relationship Id="rId12" Type="http://schemas.openxmlformats.org/officeDocument/2006/relationships/image" Target="../media/image490.png"/><Relationship Id="rId13" Type="http://schemas.openxmlformats.org/officeDocument/2006/relationships/image" Target="../media/image491.png"/><Relationship Id="rId14" Type="http://schemas.openxmlformats.org/officeDocument/2006/relationships/image" Target="../media/image492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3.png"/><Relationship Id="rId3" Type="http://schemas.openxmlformats.org/officeDocument/2006/relationships/image" Target="../media/image494.png"/><Relationship Id="rId4" Type="http://schemas.openxmlformats.org/officeDocument/2006/relationships/image" Target="../media/image495.png"/><Relationship Id="rId5" Type="http://schemas.openxmlformats.org/officeDocument/2006/relationships/image" Target="../media/image496.png"/><Relationship Id="rId6" Type="http://schemas.openxmlformats.org/officeDocument/2006/relationships/image" Target="../media/image497.png"/><Relationship Id="rId7" Type="http://schemas.openxmlformats.org/officeDocument/2006/relationships/image" Target="../media/image498.png"/><Relationship Id="rId8" Type="http://schemas.openxmlformats.org/officeDocument/2006/relationships/image" Target="../media/image499.png"/><Relationship Id="rId9" Type="http://schemas.openxmlformats.org/officeDocument/2006/relationships/image" Target="../media/image500.png"/><Relationship Id="rId10" Type="http://schemas.openxmlformats.org/officeDocument/2006/relationships/image" Target="../media/image501.png"/><Relationship Id="rId11" Type="http://schemas.openxmlformats.org/officeDocument/2006/relationships/image" Target="../media/image502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3.png"/><Relationship Id="rId3" Type="http://schemas.openxmlformats.org/officeDocument/2006/relationships/image" Target="../media/image504.png"/><Relationship Id="rId4" Type="http://schemas.openxmlformats.org/officeDocument/2006/relationships/image" Target="../media/image505.png"/><Relationship Id="rId5" Type="http://schemas.openxmlformats.org/officeDocument/2006/relationships/image" Target="../media/image506.png"/><Relationship Id="rId6" Type="http://schemas.openxmlformats.org/officeDocument/2006/relationships/image" Target="../media/image507.png"/><Relationship Id="rId7" Type="http://schemas.openxmlformats.org/officeDocument/2006/relationships/image" Target="../media/image508.png"/><Relationship Id="rId8" Type="http://schemas.openxmlformats.org/officeDocument/2006/relationships/image" Target="../media/image509.png"/><Relationship Id="rId9" Type="http://schemas.openxmlformats.org/officeDocument/2006/relationships/image" Target="../media/image510.png"/><Relationship Id="rId10" Type="http://schemas.openxmlformats.org/officeDocument/2006/relationships/image" Target="../media/image511.png"/><Relationship Id="rId11" Type="http://schemas.openxmlformats.org/officeDocument/2006/relationships/image" Target="../media/image512.png"/><Relationship Id="rId12" Type="http://schemas.openxmlformats.org/officeDocument/2006/relationships/image" Target="../media/image513.png"/><Relationship Id="rId13" Type="http://schemas.openxmlformats.org/officeDocument/2006/relationships/image" Target="../media/image514.png"/><Relationship Id="rId14" Type="http://schemas.openxmlformats.org/officeDocument/2006/relationships/image" Target="../media/image515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6.png"/><Relationship Id="rId3" Type="http://schemas.openxmlformats.org/officeDocument/2006/relationships/image" Target="../media/image517.png"/><Relationship Id="rId4" Type="http://schemas.openxmlformats.org/officeDocument/2006/relationships/image" Target="../media/image518.png"/><Relationship Id="rId5" Type="http://schemas.openxmlformats.org/officeDocument/2006/relationships/image" Target="../media/image519.png"/><Relationship Id="rId6" Type="http://schemas.openxmlformats.org/officeDocument/2006/relationships/image" Target="../media/image520.png"/><Relationship Id="rId7" Type="http://schemas.openxmlformats.org/officeDocument/2006/relationships/image" Target="../media/image521.png"/><Relationship Id="rId8" Type="http://schemas.openxmlformats.org/officeDocument/2006/relationships/image" Target="../media/image522.png"/><Relationship Id="rId9" Type="http://schemas.openxmlformats.org/officeDocument/2006/relationships/image" Target="../media/image523.png"/><Relationship Id="rId10" Type="http://schemas.openxmlformats.org/officeDocument/2006/relationships/image" Target="../media/image524.png"/><Relationship Id="rId11" Type="http://schemas.openxmlformats.org/officeDocument/2006/relationships/image" Target="../media/image525.png"/><Relationship Id="rId12" Type="http://schemas.openxmlformats.org/officeDocument/2006/relationships/image" Target="../media/image526.png"/><Relationship Id="rId13" Type="http://schemas.openxmlformats.org/officeDocument/2006/relationships/image" Target="../media/image527.png"/><Relationship Id="rId14" Type="http://schemas.openxmlformats.org/officeDocument/2006/relationships/image" Target="../media/image528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9.png"/><Relationship Id="rId3" Type="http://schemas.openxmlformats.org/officeDocument/2006/relationships/image" Target="../media/image530.png"/><Relationship Id="rId4" Type="http://schemas.openxmlformats.org/officeDocument/2006/relationships/image" Target="../media/image531.png"/><Relationship Id="rId5" Type="http://schemas.openxmlformats.org/officeDocument/2006/relationships/image" Target="../media/image532.png"/><Relationship Id="rId6" Type="http://schemas.openxmlformats.org/officeDocument/2006/relationships/image" Target="../media/image533.png"/><Relationship Id="rId7" Type="http://schemas.openxmlformats.org/officeDocument/2006/relationships/image" Target="../media/image534.png"/><Relationship Id="rId8" Type="http://schemas.openxmlformats.org/officeDocument/2006/relationships/image" Target="../media/image535.png"/><Relationship Id="rId9" Type="http://schemas.openxmlformats.org/officeDocument/2006/relationships/image" Target="../media/image536.png"/><Relationship Id="rId10" Type="http://schemas.openxmlformats.org/officeDocument/2006/relationships/image" Target="../media/image537.png"/><Relationship Id="rId11" Type="http://schemas.openxmlformats.org/officeDocument/2006/relationships/image" Target="../media/image538.png"/><Relationship Id="rId12" Type="http://schemas.openxmlformats.org/officeDocument/2006/relationships/image" Target="../media/image539.png"/><Relationship Id="rId13" Type="http://schemas.openxmlformats.org/officeDocument/2006/relationships/image" Target="../media/image540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1.png"/><Relationship Id="rId3" Type="http://schemas.openxmlformats.org/officeDocument/2006/relationships/image" Target="../media/image542.png"/><Relationship Id="rId4" Type="http://schemas.openxmlformats.org/officeDocument/2006/relationships/image" Target="../media/image543.png"/><Relationship Id="rId5" Type="http://schemas.openxmlformats.org/officeDocument/2006/relationships/image" Target="../media/image544.png"/><Relationship Id="rId6" Type="http://schemas.openxmlformats.org/officeDocument/2006/relationships/image" Target="../media/image545.png"/><Relationship Id="rId7" Type="http://schemas.openxmlformats.org/officeDocument/2006/relationships/image" Target="../media/image546.png"/><Relationship Id="rId8" Type="http://schemas.openxmlformats.org/officeDocument/2006/relationships/image" Target="../media/image547.png"/><Relationship Id="rId9" Type="http://schemas.openxmlformats.org/officeDocument/2006/relationships/image" Target="../media/image548.png"/><Relationship Id="rId10" Type="http://schemas.openxmlformats.org/officeDocument/2006/relationships/image" Target="../media/image549.png"/><Relationship Id="rId11" Type="http://schemas.openxmlformats.org/officeDocument/2006/relationships/image" Target="../media/image550.png"/><Relationship Id="rId12" Type="http://schemas.openxmlformats.org/officeDocument/2006/relationships/image" Target="../media/image55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Relationship Id="rId11" Type="http://schemas.openxmlformats.org/officeDocument/2006/relationships/image" Target="../media/image78.png"/><Relationship Id="rId12" Type="http://schemas.openxmlformats.org/officeDocument/2006/relationships/image" Target="../media/image79.png"/><Relationship Id="rId13" Type="http://schemas.openxmlformats.org/officeDocument/2006/relationships/image" Target="../media/image80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2.png"/><Relationship Id="rId3" Type="http://schemas.openxmlformats.org/officeDocument/2006/relationships/image" Target="../media/image553.png"/><Relationship Id="rId4" Type="http://schemas.openxmlformats.org/officeDocument/2006/relationships/image" Target="../media/image554.png"/><Relationship Id="rId5" Type="http://schemas.openxmlformats.org/officeDocument/2006/relationships/image" Target="../media/image555.png"/><Relationship Id="rId6" Type="http://schemas.openxmlformats.org/officeDocument/2006/relationships/image" Target="../media/image556.png"/><Relationship Id="rId7" Type="http://schemas.openxmlformats.org/officeDocument/2006/relationships/image" Target="../media/image557.png"/><Relationship Id="rId8" Type="http://schemas.openxmlformats.org/officeDocument/2006/relationships/image" Target="../media/image558.png"/><Relationship Id="rId9" Type="http://schemas.openxmlformats.org/officeDocument/2006/relationships/image" Target="../media/image559.png"/><Relationship Id="rId10" Type="http://schemas.openxmlformats.org/officeDocument/2006/relationships/image" Target="../media/image560.png"/><Relationship Id="rId11" Type="http://schemas.openxmlformats.org/officeDocument/2006/relationships/image" Target="../media/image561.png"/><Relationship Id="rId12" Type="http://schemas.openxmlformats.org/officeDocument/2006/relationships/image" Target="../media/image562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3.png"/><Relationship Id="rId3" Type="http://schemas.openxmlformats.org/officeDocument/2006/relationships/image" Target="../media/image564.png"/><Relationship Id="rId4" Type="http://schemas.openxmlformats.org/officeDocument/2006/relationships/image" Target="../media/image565.png"/><Relationship Id="rId5" Type="http://schemas.openxmlformats.org/officeDocument/2006/relationships/image" Target="../media/image566.png"/><Relationship Id="rId6" Type="http://schemas.openxmlformats.org/officeDocument/2006/relationships/image" Target="../media/image567.png"/><Relationship Id="rId7" Type="http://schemas.openxmlformats.org/officeDocument/2006/relationships/image" Target="../media/image568.png"/><Relationship Id="rId8" Type="http://schemas.openxmlformats.org/officeDocument/2006/relationships/image" Target="../media/image569.png"/><Relationship Id="rId9" Type="http://schemas.openxmlformats.org/officeDocument/2006/relationships/image" Target="../media/image570.png"/><Relationship Id="rId10" Type="http://schemas.openxmlformats.org/officeDocument/2006/relationships/image" Target="../media/image571.png"/><Relationship Id="rId11" Type="http://schemas.openxmlformats.org/officeDocument/2006/relationships/image" Target="../media/image572.png"/><Relationship Id="rId12" Type="http://schemas.openxmlformats.org/officeDocument/2006/relationships/image" Target="../media/image573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4.png"/><Relationship Id="rId3" Type="http://schemas.openxmlformats.org/officeDocument/2006/relationships/image" Target="../media/image575.png"/><Relationship Id="rId4" Type="http://schemas.openxmlformats.org/officeDocument/2006/relationships/image" Target="../media/image576.png"/><Relationship Id="rId5" Type="http://schemas.openxmlformats.org/officeDocument/2006/relationships/image" Target="../media/image577.png"/><Relationship Id="rId6" Type="http://schemas.openxmlformats.org/officeDocument/2006/relationships/image" Target="../media/image578.png"/><Relationship Id="rId7" Type="http://schemas.openxmlformats.org/officeDocument/2006/relationships/image" Target="../media/image579.png"/><Relationship Id="rId8" Type="http://schemas.openxmlformats.org/officeDocument/2006/relationships/image" Target="../media/image580.png"/><Relationship Id="rId9" Type="http://schemas.openxmlformats.org/officeDocument/2006/relationships/image" Target="../media/image581.png"/><Relationship Id="rId10" Type="http://schemas.openxmlformats.org/officeDocument/2006/relationships/image" Target="../media/image582.png"/><Relationship Id="rId11" Type="http://schemas.openxmlformats.org/officeDocument/2006/relationships/image" Target="../media/image583.png"/><Relationship Id="rId12" Type="http://schemas.openxmlformats.org/officeDocument/2006/relationships/image" Target="../media/image584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5.png"/><Relationship Id="rId3" Type="http://schemas.openxmlformats.org/officeDocument/2006/relationships/image" Target="../media/image586.png"/><Relationship Id="rId4" Type="http://schemas.openxmlformats.org/officeDocument/2006/relationships/image" Target="../media/image587.png"/><Relationship Id="rId5" Type="http://schemas.openxmlformats.org/officeDocument/2006/relationships/image" Target="../media/image588.png"/><Relationship Id="rId6" Type="http://schemas.openxmlformats.org/officeDocument/2006/relationships/image" Target="../media/image589.png"/><Relationship Id="rId7" Type="http://schemas.openxmlformats.org/officeDocument/2006/relationships/image" Target="../media/image590.png"/><Relationship Id="rId8" Type="http://schemas.openxmlformats.org/officeDocument/2006/relationships/image" Target="../media/image591.png"/><Relationship Id="rId9" Type="http://schemas.openxmlformats.org/officeDocument/2006/relationships/image" Target="../media/image592.png"/><Relationship Id="rId10" Type="http://schemas.openxmlformats.org/officeDocument/2006/relationships/image" Target="../media/image593.png"/><Relationship Id="rId11" Type="http://schemas.openxmlformats.org/officeDocument/2006/relationships/image" Target="../media/image594.png"/><Relationship Id="rId12" Type="http://schemas.openxmlformats.org/officeDocument/2006/relationships/image" Target="../media/image595.png"/><Relationship Id="rId13" Type="http://schemas.openxmlformats.org/officeDocument/2006/relationships/image" Target="../media/image596.png"/><Relationship Id="rId14" Type="http://schemas.openxmlformats.org/officeDocument/2006/relationships/image" Target="../media/image597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8.png"/><Relationship Id="rId3" Type="http://schemas.openxmlformats.org/officeDocument/2006/relationships/image" Target="../media/image599.png"/><Relationship Id="rId4" Type="http://schemas.openxmlformats.org/officeDocument/2006/relationships/image" Target="../media/image600.png"/><Relationship Id="rId5" Type="http://schemas.openxmlformats.org/officeDocument/2006/relationships/image" Target="../media/image601.png"/><Relationship Id="rId6" Type="http://schemas.openxmlformats.org/officeDocument/2006/relationships/image" Target="../media/image602.png"/><Relationship Id="rId7" Type="http://schemas.openxmlformats.org/officeDocument/2006/relationships/image" Target="../media/image603.png"/><Relationship Id="rId8" Type="http://schemas.openxmlformats.org/officeDocument/2006/relationships/image" Target="../media/image604.png"/><Relationship Id="rId9" Type="http://schemas.openxmlformats.org/officeDocument/2006/relationships/image" Target="../media/image605.png"/><Relationship Id="rId10" Type="http://schemas.openxmlformats.org/officeDocument/2006/relationships/image" Target="../media/image606.png"/><Relationship Id="rId11" Type="http://schemas.openxmlformats.org/officeDocument/2006/relationships/image" Target="../media/image607.png"/><Relationship Id="rId12" Type="http://schemas.openxmlformats.org/officeDocument/2006/relationships/image" Target="../media/image608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9.png"/><Relationship Id="rId3" Type="http://schemas.openxmlformats.org/officeDocument/2006/relationships/image" Target="../media/image610.png"/><Relationship Id="rId4" Type="http://schemas.openxmlformats.org/officeDocument/2006/relationships/image" Target="../media/image611.png"/><Relationship Id="rId5" Type="http://schemas.openxmlformats.org/officeDocument/2006/relationships/image" Target="../media/image612.png"/><Relationship Id="rId6" Type="http://schemas.openxmlformats.org/officeDocument/2006/relationships/image" Target="../media/image613.png"/><Relationship Id="rId7" Type="http://schemas.openxmlformats.org/officeDocument/2006/relationships/image" Target="../media/image614.png"/><Relationship Id="rId8" Type="http://schemas.openxmlformats.org/officeDocument/2006/relationships/image" Target="../media/image615.png"/><Relationship Id="rId9" Type="http://schemas.openxmlformats.org/officeDocument/2006/relationships/image" Target="../media/image616.png"/><Relationship Id="rId10" Type="http://schemas.openxmlformats.org/officeDocument/2006/relationships/image" Target="../media/image617.png"/><Relationship Id="rId11" Type="http://schemas.openxmlformats.org/officeDocument/2006/relationships/image" Target="../media/image618.png"/><Relationship Id="rId12" Type="http://schemas.openxmlformats.org/officeDocument/2006/relationships/image" Target="../media/image619.png"/><Relationship Id="rId13" Type="http://schemas.openxmlformats.org/officeDocument/2006/relationships/image" Target="../media/image620.png"/><Relationship Id="rId14" Type="http://schemas.openxmlformats.org/officeDocument/2006/relationships/image" Target="../media/image621.png"/><Relationship Id="rId15" Type="http://schemas.openxmlformats.org/officeDocument/2006/relationships/image" Target="../media/image62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1" Type="http://schemas.openxmlformats.org/officeDocument/2006/relationships/image" Target="../media/image90.png"/><Relationship Id="rId12" Type="http://schemas.openxmlformats.org/officeDocument/2006/relationships/image" Target="../media/image91.png"/><Relationship Id="rId13" Type="http://schemas.openxmlformats.org/officeDocument/2006/relationships/image" Target="../media/image92.png"/><Relationship Id="rId14" Type="http://schemas.openxmlformats.org/officeDocument/2006/relationships/image" Target="../media/image93.png"/><Relationship Id="rId15" Type="http://schemas.openxmlformats.org/officeDocument/2006/relationships/image" Target="../media/image94.png"/><Relationship Id="rId16" Type="http://schemas.openxmlformats.org/officeDocument/2006/relationships/image" Target="../media/image95.png"/><Relationship Id="rId17" Type="http://schemas.openxmlformats.org/officeDocument/2006/relationships/image" Target="../media/image96.png"/><Relationship Id="rId18" Type="http://schemas.openxmlformats.org/officeDocument/2006/relationships/image" Target="../media/image97.png"/><Relationship Id="rId19" Type="http://schemas.openxmlformats.org/officeDocument/2006/relationships/image" Target="../media/image98.png"/><Relationship Id="rId20" Type="http://schemas.openxmlformats.org/officeDocument/2006/relationships/image" Target="../media/image9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7.png"/><Relationship Id="rId10" Type="http://schemas.openxmlformats.org/officeDocument/2006/relationships/image" Target="../media/image108.png"/><Relationship Id="rId11" Type="http://schemas.openxmlformats.org/officeDocument/2006/relationships/image" Target="../media/image109.png"/><Relationship Id="rId12" Type="http://schemas.openxmlformats.org/officeDocument/2006/relationships/image" Target="../media/image110.png"/><Relationship Id="rId13" Type="http://schemas.openxmlformats.org/officeDocument/2006/relationships/image" Target="../media/image111.png"/><Relationship Id="rId14" Type="http://schemas.openxmlformats.org/officeDocument/2006/relationships/image" Target="../media/image112.png"/><Relationship Id="rId15" Type="http://schemas.openxmlformats.org/officeDocument/2006/relationships/image" Target="../media/image113.png"/><Relationship Id="rId16" Type="http://schemas.openxmlformats.org/officeDocument/2006/relationships/image" Target="../media/image114.png"/><Relationship Id="rId17" Type="http://schemas.openxmlformats.org/officeDocument/2006/relationships/image" Target="../media/image115.png"/><Relationship Id="rId18" Type="http://schemas.openxmlformats.org/officeDocument/2006/relationships/image" Target="../media/image116.png"/><Relationship Id="rId19" Type="http://schemas.openxmlformats.org/officeDocument/2006/relationships/image" Target="../media/image117.png"/><Relationship Id="rId20" Type="http://schemas.openxmlformats.org/officeDocument/2006/relationships/image" Target="../media/image118.png"/><Relationship Id="rId21" Type="http://schemas.openxmlformats.org/officeDocument/2006/relationships/image" Target="../media/image11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Relationship Id="rId9" Type="http://schemas.openxmlformats.org/officeDocument/2006/relationships/image" Target="../media/image127.png"/><Relationship Id="rId10" Type="http://schemas.openxmlformats.org/officeDocument/2006/relationships/image" Target="../media/image128.png"/><Relationship Id="rId11" Type="http://schemas.openxmlformats.org/officeDocument/2006/relationships/image" Target="../media/image129.png"/><Relationship Id="rId12" Type="http://schemas.openxmlformats.org/officeDocument/2006/relationships/image" Target="../media/image130.png"/><Relationship Id="rId13" Type="http://schemas.openxmlformats.org/officeDocument/2006/relationships/image" Target="../media/image131.png"/><Relationship Id="rId14" Type="http://schemas.openxmlformats.org/officeDocument/2006/relationships/image" Target="../media/image132.png"/><Relationship Id="rId15" Type="http://schemas.openxmlformats.org/officeDocument/2006/relationships/image" Target="../media/image133.png"/><Relationship Id="rId16" Type="http://schemas.openxmlformats.org/officeDocument/2006/relationships/image" Target="../media/image13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Relationship Id="rId9" Type="http://schemas.openxmlformats.org/officeDocument/2006/relationships/image" Target="../media/image142.png"/><Relationship Id="rId10" Type="http://schemas.openxmlformats.org/officeDocument/2006/relationships/image" Target="../media/image143.png"/><Relationship Id="rId11" Type="http://schemas.openxmlformats.org/officeDocument/2006/relationships/image" Target="../media/image144.png"/><Relationship Id="rId12" Type="http://schemas.openxmlformats.org/officeDocument/2006/relationships/image" Target="../media/image145.png"/><Relationship Id="rId13" Type="http://schemas.openxmlformats.org/officeDocument/2006/relationships/image" Target="../media/image146.png"/><Relationship Id="rId14" Type="http://schemas.openxmlformats.org/officeDocument/2006/relationships/image" Target="../media/image147.png"/><Relationship Id="rId15" Type="http://schemas.openxmlformats.org/officeDocument/2006/relationships/image" Target="../media/image148.png"/><Relationship Id="rId16" Type="http://schemas.openxmlformats.org/officeDocument/2006/relationships/image" Target="../media/image149.png"/><Relationship Id="rId17" Type="http://schemas.openxmlformats.org/officeDocument/2006/relationships/image" Target="../media/image15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Relationship Id="rId9" Type="http://schemas.openxmlformats.org/officeDocument/2006/relationships/image" Target="../media/image158.png"/><Relationship Id="rId10" Type="http://schemas.openxmlformats.org/officeDocument/2006/relationships/image" Target="../media/image159.png"/><Relationship Id="rId11" Type="http://schemas.openxmlformats.org/officeDocument/2006/relationships/image" Target="../media/image160.png"/><Relationship Id="rId12" Type="http://schemas.openxmlformats.org/officeDocument/2006/relationships/image" Target="../media/image161.png"/><Relationship Id="rId13" Type="http://schemas.openxmlformats.org/officeDocument/2006/relationships/image" Target="../media/image162.png"/><Relationship Id="rId14" Type="http://schemas.openxmlformats.org/officeDocument/2006/relationships/image" Target="../media/image16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240067" y="2964741"/>
            <a:ext cx="554985" cy="9087879"/>
            <a:chOff x="16240067" y="2964741"/>
            <a:chExt cx="554985" cy="90878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9900000">
              <a:off x="15770821" y="-1429384"/>
              <a:ext cx="1109970" cy="18175758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9900000">
              <a:off x="16240067" y="2964741"/>
              <a:ext cx="554985" cy="908787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568582" y="2910618"/>
            <a:ext cx="16437509" cy="295181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869401" y="4230942"/>
            <a:ext cx="16792318" cy="312190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147230" y="3398011"/>
            <a:ext cx="393006" cy="393006"/>
            <a:chOff x="11147230" y="3398011"/>
            <a:chExt cx="393006" cy="39300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47230" y="3398011"/>
              <a:ext cx="393006" cy="39300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955807" y="3293836"/>
            <a:ext cx="818139" cy="68103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993065" y="6458490"/>
            <a:ext cx="8299584" cy="1065187"/>
            <a:chOff x="4993065" y="6458490"/>
            <a:chExt cx="8299584" cy="106518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93065" y="6458490"/>
              <a:ext cx="8299584" cy="106518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916782" y="6680404"/>
            <a:ext cx="621359" cy="621359"/>
            <a:chOff x="11916782" y="6680404"/>
            <a:chExt cx="621359" cy="62135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16782" y="6680404"/>
              <a:ext cx="621359" cy="62135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121746" y="6562098"/>
            <a:ext cx="7033817" cy="104230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1422969" y="2741488"/>
            <a:ext cx="16589095" cy="8162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297204" y="1557454"/>
            <a:ext cx="17453214" cy="21780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638983" y="1882524"/>
            <a:ext cx="393006" cy="393006"/>
            <a:chOff x="11638983" y="1882524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38983" y="1882524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47551" y="1765483"/>
            <a:ext cx="818167" cy="6810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922496" y="3418400"/>
            <a:ext cx="6808249" cy="4384791"/>
            <a:chOff x="1922496" y="3418400"/>
            <a:chExt cx="6808249" cy="438479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22496" y="3418400"/>
              <a:ext cx="6808249" cy="43847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52381" y="3418400"/>
            <a:ext cx="6808249" cy="4384791"/>
            <a:chOff x="9552381" y="3418400"/>
            <a:chExt cx="6808249" cy="438479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52381" y="3418400"/>
              <a:ext cx="6808249" cy="438479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047619" y="5457145"/>
            <a:ext cx="190476" cy="307302"/>
            <a:chOff x="9047619" y="5457145"/>
            <a:chExt cx="190476" cy="30730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47619" y="5457145"/>
              <a:ext cx="190476" cy="30730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960244" y="3769917"/>
            <a:ext cx="732751" cy="401327"/>
            <a:chOff x="4960244" y="3769917"/>
            <a:chExt cx="732751" cy="40132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60244" y="3769917"/>
              <a:ext cx="732751" cy="40132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761916" y="3726878"/>
            <a:ext cx="1007413" cy="53468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449717" y="4437844"/>
            <a:ext cx="5753807" cy="1052235"/>
            <a:chOff x="2449717" y="4437844"/>
            <a:chExt cx="5753807" cy="105223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49717" y="4437844"/>
              <a:ext cx="5753807" cy="105223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449717" y="5784764"/>
            <a:ext cx="5753807" cy="1052235"/>
            <a:chOff x="2449717" y="5784764"/>
            <a:chExt cx="5753807" cy="105223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49717" y="5784764"/>
              <a:ext cx="5753807" cy="1052235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47603" y="4598907"/>
            <a:ext cx="6735532" cy="880942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935231" y="5945831"/>
            <a:ext cx="6179532" cy="88094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2590130" y="3769917"/>
            <a:ext cx="732751" cy="401327"/>
            <a:chOff x="12590130" y="3769917"/>
            <a:chExt cx="732751" cy="40132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590130" y="3769917"/>
              <a:ext cx="732751" cy="401327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387278" y="3726878"/>
            <a:ext cx="1039975" cy="54420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079602" y="4437844"/>
            <a:ext cx="5753807" cy="1052235"/>
            <a:chOff x="10079602" y="4437844"/>
            <a:chExt cx="5753807" cy="105223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202699" y="4081703"/>
              <a:ext cx="11507613" cy="2104469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079602" y="4437844"/>
              <a:ext cx="5753807" cy="105223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079602" y="5784764"/>
            <a:ext cx="5753807" cy="1052235"/>
            <a:chOff x="10079602" y="5784764"/>
            <a:chExt cx="5753807" cy="105223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079602" y="5784764"/>
              <a:ext cx="5753807" cy="1052235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667593" y="4598907"/>
            <a:ext cx="7045485" cy="880942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254726" y="5945831"/>
            <a:ext cx="6489970" cy="880942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-101779" y="6942231"/>
            <a:ext cx="8503020" cy="780620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715126" y="6942231"/>
            <a:ext cx="8386677" cy="7806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971527" y="1466463"/>
            <a:ext cx="19238424" cy="235370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808532" y="1947265"/>
            <a:ext cx="393006" cy="393006"/>
            <a:chOff x="9808532" y="1947265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08532" y="1947265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33093" y="1830225"/>
            <a:ext cx="818139" cy="68103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90244" y="2729149"/>
            <a:ext cx="4867374" cy="11742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005035" y="3213803"/>
            <a:ext cx="7103463" cy="5536307"/>
            <a:chOff x="10005035" y="3213803"/>
            <a:chExt cx="7103463" cy="55363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05035" y="3213803"/>
              <a:ext cx="7103463" cy="553630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45482" y="3747771"/>
            <a:ext cx="8763184" cy="109256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93507" y="5671338"/>
            <a:ext cx="9004679" cy="79793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97962" y="6812851"/>
            <a:ext cx="8913193" cy="115400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406345" y="4641264"/>
            <a:ext cx="11007446" cy="79159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638327" y="1651044"/>
            <a:ext cx="17794386" cy="21780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131701" y="1928162"/>
            <a:ext cx="393006" cy="393006"/>
            <a:chOff x="11131701" y="1928162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31701" y="1928162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40278" y="1798257"/>
            <a:ext cx="818139" cy="68103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36380" y="4473847"/>
            <a:ext cx="8969384" cy="167096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18160" y="6242731"/>
            <a:ext cx="5829989" cy="101777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751788" y="3613869"/>
            <a:ext cx="6171429" cy="548901"/>
            <a:chOff x="1751788" y="3613869"/>
            <a:chExt cx="6171429" cy="54890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51788" y="3613869"/>
              <a:ext cx="6171429" cy="54890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67809" y="7194193"/>
            <a:ext cx="8359936" cy="106492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486522" y="1249917"/>
            <a:ext cx="17696386" cy="21780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43589" y="1378485"/>
            <a:ext cx="393006" cy="393006"/>
            <a:chOff x="11243589" y="1378485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43589" y="1378485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52166" y="1261445"/>
            <a:ext cx="818139" cy="68103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9950" y="2565998"/>
            <a:ext cx="5829979" cy="101777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53581" y="3787103"/>
            <a:ext cx="7828164" cy="1682085"/>
            <a:chOff x="1253581" y="3787103"/>
            <a:chExt cx="7828164" cy="16820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53581" y="3787103"/>
              <a:ext cx="7828164" cy="16820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489243" y="2712548"/>
            <a:ext cx="7479159" cy="3831195"/>
            <a:chOff x="9489243" y="2712548"/>
            <a:chExt cx="7479159" cy="383119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89243" y="2712548"/>
              <a:ext cx="7479159" cy="383119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55314" y="5865678"/>
            <a:ext cx="8210926" cy="85858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376689" y="7535371"/>
            <a:ext cx="10414289" cy="102222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486522" y="1249917"/>
            <a:ext cx="17696386" cy="21780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43589" y="1378485"/>
            <a:ext cx="393006" cy="393006"/>
            <a:chOff x="11243589" y="1378485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43589" y="1378485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52166" y="1261445"/>
            <a:ext cx="818139" cy="6810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99434" y="2696564"/>
            <a:ext cx="7523743" cy="3691774"/>
            <a:chOff x="1299434" y="2696564"/>
            <a:chExt cx="7523743" cy="369177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99434" y="2696564"/>
              <a:ext cx="7523743" cy="369177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764598" y="2712548"/>
            <a:ext cx="6171429" cy="5223847"/>
            <a:chOff x="10764598" y="2712548"/>
            <a:chExt cx="6171429" cy="522384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64598" y="2712548"/>
              <a:ext cx="6171429" cy="522384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1647" y="6464028"/>
            <a:ext cx="8431269" cy="103173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21167" y="7326429"/>
            <a:ext cx="6574060" cy="98862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43637" y="8260211"/>
            <a:ext cx="14365688" cy="82439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486522" y="1249917"/>
            <a:ext cx="17696386" cy="21780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43589" y="1378485"/>
            <a:ext cx="393006" cy="393006"/>
            <a:chOff x="11243589" y="1378485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43589" y="1378485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52166" y="1261445"/>
            <a:ext cx="818139" cy="68103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9740" y="5651983"/>
            <a:ext cx="8121088" cy="85818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630104" y="7733485"/>
            <a:ext cx="9274478" cy="103606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78007" y="3379677"/>
            <a:ext cx="7957657" cy="1585754"/>
            <a:chOff x="978007" y="3379677"/>
            <a:chExt cx="7957657" cy="158575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8007" y="3379677"/>
              <a:ext cx="7957657" cy="158575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951049" y="2712548"/>
            <a:ext cx="8260007" cy="4537735"/>
            <a:chOff x="8951049" y="2712548"/>
            <a:chExt cx="8260007" cy="453773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51049" y="2712548"/>
              <a:ext cx="8260007" cy="45377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486522" y="1249917"/>
            <a:ext cx="17696386" cy="21780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43589" y="1378485"/>
            <a:ext cx="393006" cy="393006"/>
            <a:chOff x="11243589" y="1378485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43589" y="1378485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52166" y="1261445"/>
            <a:ext cx="818139" cy="68103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80120" y="4471814"/>
            <a:ext cx="8834554" cy="148950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69816" y="2712548"/>
            <a:ext cx="9104541" cy="1511473"/>
            <a:chOff x="1169816" y="2712548"/>
            <a:chExt cx="9104541" cy="151147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9816" y="2712548"/>
              <a:ext cx="9104541" cy="151147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274357" y="2712548"/>
            <a:ext cx="6714902" cy="5302316"/>
            <a:chOff x="10274357" y="2712548"/>
            <a:chExt cx="6714902" cy="530231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74357" y="2712548"/>
              <a:ext cx="6714902" cy="530231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70599" y="5824247"/>
            <a:ext cx="8873621" cy="261760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486522" y="1249917"/>
            <a:ext cx="17696386" cy="21780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43589" y="1378485"/>
            <a:ext cx="393006" cy="393006"/>
            <a:chOff x="11243589" y="1378485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43589" y="1378485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52166" y="1261445"/>
            <a:ext cx="818139" cy="68103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80432" y="6196161"/>
            <a:ext cx="8201326" cy="121247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28756" y="2712548"/>
            <a:ext cx="8114102" cy="3131570"/>
            <a:chOff x="1028756" y="2712548"/>
            <a:chExt cx="8114102" cy="31315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8756" y="2712548"/>
              <a:ext cx="8114102" cy="313157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81874" y="2712548"/>
            <a:ext cx="7719702" cy="4329942"/>
            <a:chOff x="9581874" y="2712548"/>
            <a:chExt cx="7719702" cy="432994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81874" y="2712548"/>
              <a:ext cx="7719702" cy="432994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527207" y="7702717"/>
            <a:ext cx="11403212" cy="103606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486522" y="1249917"/>
            <a:ext cx="17696386" cy="21780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43589" y="1378485"/>
            <a:ext cx="393006" cy="393006"/>
            <a:chOff x="11243589" y="1378485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43589" y="1378485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52166" y="1261445"/>
            <a:ext cx="818139" cy="6810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16484" y="2840421"/>
            <a:ext cx="8989510" cy="1201683"/>
            <a:chOff x="1016484" y="2840421"/>
            <a:chExt cx="8989510" cy="120168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6484" y="2840421"/>
              <a:ext cx="8989510" cy="120168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05994" y="2712548"/>
            <a:ext cx="6744792" cy="5450979"/>
            <a:chOff x="10005994" y="2712548"/>
            <a:chExt cx="6744792" cy="545097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05994" y="2712548"/>
              <a:ext cx="6744792" cy="545097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32044" y="4283292"/>
            <a:ext cx="8674774" cy="248317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486522" y="1249917"/>
            <a:ext cx="17696386" cy="21780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43589" y="1378485"/>
            <a:ext cx="393006" cy="393006"/>
            <a:chOff x="11243589" y="1378485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43589" y="1378485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52166" y="1261445"/>
            <a:ext cx="818139" cy="68103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9837" y="2585713"/>
            <a:ext cx="4482384" cy="110340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16133" y="4529828"/>
            <a:ext cx="10134259" cy="77023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93466" y="3433552"/>
            <a:ext cx="10193794" cy="124269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16130" y="5197017"/>
            <a:ext cx="10289355" cy="113786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99837" y="6230799"/>
            <a:ext cx="1969641" cy="110340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93466" y="7087552"/>
            <a:ext cx="10241869" cy="124269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25359" y="1892597"/>
            <a:ext cx="3986146" cy="230830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55218" y="2881863"/>
            <a:ext cx="5230120" cy="29775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783833" y="3307744"/>
            <a:ext cx="393006" cy="393006"/>
            <a:chOff x="5783833" y="3307744"/>
            <a:chExt cx="393006" cy="39300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83833" y="3307744"/>
              <a:ext cx="393006" cy="39300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06953" y="3183713"/>
            <a:ext cx="765043" cy="70256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142857" y="2396152"/>
            <a:ext cx="7240818" cy="943512"/>
            <a:chOff x="9142857" y="2396152"/>
            <a:chExt cx="7240818" cy="94351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2857" y="2396152"/>
              <a:ext cx="7240818" cy="94351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583336" y="2549002"/>
            <a:ext cx="1773047" cy="82827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278608" y="2542448"/>
            <a:ext cx="1323259" cy="71041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144592" y="3648069"/>
            <a:ext cx="7240818" cy="943512"/>
            <a:chOff x="9144592" y="3648069"/>
            <a:chExt cx="7240818" cy="94351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44592" y="3648069"/>
              <a:ext cx="7240818" cy="94351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585050" y="3800926"/>
            <a:ext cx="3840733" cy="82827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298204" y="3794364"/>
            <a:ext cx="1320278" cy="71041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144592" y="4899985"/>
            <a:ext cx="7240818" cy="943512"/>
            <a:chOff x="9144592" y="4899985"/>
            <a:chExt cx="7240818" cy="94351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44592" y="4899985"/>
              <a:ext cx="7240818" cy="943512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566002" y="5035612"/>
            <a:ext cx="3426657" cy="81624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300781" y="5050223"/>
            <a:ext cx="1315027" cy="70180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144592" y="6151901"/>
            <a:ext cx="7240818" cy="943512"/>
            <a:chOff x="9144592" y="6151901"/>
            <a:chExt cx="7240818" cy="94351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144592" y="6151901"/>
              <a:ext cx="7240818" cy="943512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566002" y="6287526"/>
            <a:ext cx="1917895" cy="816247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304404" y="6298197"/>
            <a:ext cx="1316145" cy="71041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144592" y="7403817"/>
            <a:ext cx="7240818" cy="943512"/>
            <a:chOff x="9144592" y="7403817"/>
            <a:chExt cx="7240818" cy="94351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144592" y="7403817"/>
              <a:ext cx="7240818" cy="943512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585050" y="7554936"/>
            <a:ext cx="2104456" cy="831732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300556" y="7550103"/>
            <a:ext cx="1319002" cy="71044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486522" y="1249917"/>
            <a:ext cx="17696386" cy="21780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43589" y="1378485"/>
            <a:ext cx="393006" cy="393006"/>
            <a:chOff x="11243589" y="1378485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43589" y="1378485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52166" y="1261445"/>
            <a:ext cx="818139" cy="68103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2123" y="2367609"/>
            <a:ext cx="6315613" cy="163692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62771" y="3804105"/>
            <a:ext cx="11125763" cy="1579367"/>
            <a:chOff x="1262771" y="3804105"/>
            <a:chExt cx="11125763" cy="157936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62771" y="3804105"/>
              <a:ext cx="11125763" cy="157936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06066" y="5694504"/>
            <a:ext cx="12934766" cy="87494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41580" y="6847675"/>
            <a:ext cx="12381575" cy="87494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486522" y="1249917"/>
            <a:ext cx="17696386" cy="21780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43589" y="1378485"/>
            <a:ext cx="393006" cy="393006"/>
            <a:chOff x="11243589" y="1378485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43589" y="1378485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52166" y="1261445"/>
            <a:ext cx="818139" cy="68103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4152" y="3181913"/>
            <a:ext cx="5941146" cy="116718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185595" y="2712548"/>
            <a:ext cx="9985568" cy="1920808"/>
            <a:chOff x="7185595" y="2712548"/>
            <a:chExt cx="9985568" cy="192080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85595" y="2712548"/>
              <a:ext cx="9985568" cy="192080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70963" y="5206793"/>
            <a:ext cx="9995468" cy="3015760"/>
            <a:chOff x="1070963" y="5206793"/>
            <a:chExt cx="9995468" cy="301576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0963" y="5206793"/>
              <a:ext cx="9995468" cy="301576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350399" y="5699970"/>
            <a:ext cx="5919975" cy="220879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486522" y="1249917"/>
            <a:ext cx="17696386" cy="21780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43589" y="1378485"/>
            <a:ext cx="393006" cy="393006"/>
            <a:chOff x="11243589" y="1378485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43589" y="1378485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52166" y="1261445"/>
            <a:ext cx="818139" cy="68103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98085" y="2619999"/>
            <a:ext cx="5891937" cy="302132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91043" y="5786894"/>
            <a:ext cx="8740232" cy="2716871"/>
            <a:chOff x="991043" y="5786894"/>
            <a:chExt cx="8740232" cy="271687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1043" y="5786894"/>
              <a:ext cx="8740232" cy="27168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843193" y="2536025"/>
            <a:ext cx="9557776" cy="3070821"/>
            <a:chOff x="7843193" y="2536025"/>
            <a:chExt cx="9557776" cy="307082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43193" y="2536025"/>
              <a:ext cx="9557776" cy="307082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30971" y="5522866"/>
            <a:ext cx="7626384" cy="341289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486522" y="1249917"/>
            <a:ext cx="17696386" cy="21780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43589" y="1378485"/>
            <a:ext cx="393006" cy="393006"/>
            <a:chOff x="11243589" y="1378485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43589" y="1378485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52166" y="1261445"/>
            <a:ext cx="818139" cy="68103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95762" y="2733971"/>
            <a:ext cx="6449477" cy="286288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30971" y="5522866"/>
            <a:ext cx="7504260" cy="341289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360717" y="2712548"/>
            <a:ext cx="9949946" cy="2654085"/>
            <a:chOff x="7360717" y="2712548"/>
            <a:chExt cx="9949946" cy="265408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60717" y="2712548"/>
              <a:ext cx="9949946" cy="26540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38992" y="5606848"/>
            <a:ext cx="8732197" cy="3076967"/>
            <a:chOff x="1038992" y="5606848"/>
            <a:chExt cx="8732197" cy="307696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38992" y="5606848"/>
              <a:ext cx="8732197" cy="30769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486522" y="1249917"/>
            <a:ext cx="17696386" cy="21780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43589" y="1378485"/>
            <a:ext cx="393006" cy="393006"/>
            <a:chOff x="11243589" y="1378485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43589" y="1378485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52166" y="1261445"/>
            <a:ext cx="818139" cy="68103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7381" y="2442771"/>
            <a:ext cx="1530820" cy="141834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3152" y="3591076"/>
            <a:ext cx="11056803" cy="101030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29382" y="4174039"/>
            <a:ext cx="10498393" cy="113786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5695" y="5308333"/>
            <a:ext cx="11203603" cy="101030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05695" y="6672523"/>
            <a:ext cx="11101536" cy="14603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486522" y="1249917"/>
            <a:ext cx="17696386" cy="21780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43589" y="1378485"/>
            <a:ext cx="393006" cy="393006"/>
            <a:chOff x="11243589" y="1378485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43589" y="1378485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52166" y="1261445"/>
            <a:ext cx="818139" cy="6810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89349" y="2536724"/>
            <a:ext cx="16707015" cy="6279255"/>
            <a:chOff x="789349" y="2536724"/>
            <a:chExt cx="16707015" cy="627925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9349" y="2536724"/>
              <a:ext cx="16707015" cy="62792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486522" y="1249917"/>
            <a:ext cx="17696386" cy="21780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43589" y="1378485"/>
            <a:ext cx="393006" cy="393006"/>
            <a:chOff x="11243589" y="1378485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43589" y="1378485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52166" y="1261445"/>
            <a:ext cx="818139" cy="6810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53982" y="2536724"/>
            <a:ext cx="16177750" cy="6420495"/>
            <a:chOff x="1053982" y="2536724"/>
            <a:chExt cx="16177750" cy="64204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3982" y="2536724"/>
              <a:ext cx="16177750" cy="64204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486522" y="1249917"/>
            <a:ext cx="17696386" cy="21780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43589" y="1378485"/>
            <a:ext cx="393006" cy="393006"/>
            <a:chOff x="11243589" y="1378485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43589" y="1378485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52166" y="1261445"/>
            <a:ext cx="818139" cy="6810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58484" y="2503649"/>
            <a:ext cx="16368746" cy="6406554"/>
            <a:chOff x="958484" y="2503649"/>
            <a:chExt cx="16368746" cy="640655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8484" y="2503649"/>
              <a:ext cx="16368746" cy="64065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486522" y="1249917"/>
            <a:ext cx="17696386" cy="21780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43589" y="1378485"/>
            <a:ext cx="393006" cy="393006"/>
            <a:chOff x="11243589" y="1378485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43589" y="1378485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52166" y="1261445"/>
            <a:ext cx="818139" cy="6810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21379" y="2920341"/>
            <a:ext cx="11127412" cy="5713226"/>
            <a:chOff x="1021379" y="2920341"/>
            <a:chExt cx="11127412" cy="571322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1379" y="2920341"/>
              <a:ext cx="11127412" cy="57132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486522" y="1249917"/>
            <a:ext cx="17696386" cy="21780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43589" y="1378485"/>
            <a:ext cx="393006" cy="393006"/>
            <a:chOff x="11243589" y="1378485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43589" y="1378485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52166" y="1261445"/>
            <a:ext cx="818139" cy="6810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43767" y="2472788"/>
            <a:ext cx="16198180" cy="6586073"/>
            <a:chOff x="1043767" y="2472788"/>
            <a:chExt cx="16198180" cy="658607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3767" y="2472788"/>
              <a:ext cx="16198180" cy="658607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10750" y="7927967"/>
            <a:ext cx="5574765" cy="74501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947207" y="1185176"/>
            <a:ext cx="18093690" cy="217805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64110" y="2489600"/>
            <a:ext cx="8158190" cy="107604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967615" y="1510246"/>
            <a:ext cx="393006" cy="393006"/>
            <a:chOff x="10967615" y="1510246"/>
            <a:chExt cx="393006" cy="39300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67615" y="1510246"/>
              <a:ext cx="393006" cy="39300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76192" y="1401327"/>
            <a:ext cx="818139" cy="6810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922496" y="4040540"/>
            <a:ext cx="3396273" cy="3762652"/>
            <a:chOff x="1922496" y="4040540"/>
            <a:chExt cx="3396273" cy="376265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22496" y="4040540"/>
              <a:ext cx="3396273" cy="376265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57317" y="6625598"/>
            <a:ext cx="3382248" cy="113543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603979" y="4040540"/>
            <a:ext cx="3396273" cy="3762652"/>
            <a:chOff x="5603979" y="4040540"/>
            <a:chExt cx="3396273" cy="376265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03979" y="4040540"/>
              <a:ext cx="3396273" cy="376265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606832" y="6625598"/>
            <a:ext cx="3382248" cy="113543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846860" y="4179357"/>
            <a:ext cx="2878543" cy="2277609"/>
            <a:chOff x="5846860" y="4179357"/>
            <a:chExt cx="2878543" cy="227760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46860" y="4179357"/>
              <a:ext cx="2878543" cy="227760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285462" y="4040540"/>
            <a:ext cx="3396273" cy="3762652"/>
            <a:chOff x="9285462" y="4040540"/>
            <a:chExt cx="3396273" cy="376265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87325" y="2577217"/>
              <a:ext cx="6792547" cy="7525304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285462" y="4040540"/>
              <a:ext cx="3396273" cy="3762652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341736" y="6625602"/>
            <a:ext cx="3351400" cy="116339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966945" y="4040540"/>
            <a:ext cx="3396273" cy="3762652"/>
            <a:chOff x="12966945" y="4040540"/>
            <a:chExt cx="3396273" cy="376265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966945" y="4040540"/>
              <a:ext cx="3396273" cy="3762652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124042" y="6625598"/>
            <a:ext cx="3261705" cy="116401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238621" y="4195341"/>
            <a:ext cx="2852922" cy="2422653"/>
            <a:chOff x="13238621" y="4195341"/>
            <a:chExt cx="2852922" cy="242265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238621" y="4195341"/>
              <a:ext cx="2852922" cy="242265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170195" y="4179357"/>
            <a:ext cx="2900874" cy="2293593"/>
            <a:chOff x="2170195" y="4179357"/>
            <a:chExt cx="2900874" cy="229359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170195" y="4179357"/>
              <a:ext cx="2900874" cy="229359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541154" y="4179357"/>
            <a:ext cx="2852922" cy="2277609"/>
            <a:chOff x="9541154" y="4179357"/>
            <a:chExt cx="2852922" cy="2277609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541154" y="4179357"/>
              <a:ext cx="2852922" cy="2277609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42820" y="3255131"/>
            <a:ext cx="4775720" cy="823053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408315" y="3255134"/>
            <a:ext cx="4747148" cy="823053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099325" y="3255134"/>
            <a:ext cx="4737624" cy="813529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1793782" y="3255134"/>
            <a:ext cx="4775720" cy="82305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486522" y="1249917"/>
            <a:ext cx="17696386" cy="21780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43589" y="1378485"/>
            <a:ext cx="393006" cy="393006"/>
            <a:chOff x="11243589" y="1378485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43589" y="1378485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52166" y="1261445"/>
            <a:ext cx="818139" cy="6810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59686" y="2584676"/>
            <a:ext cx="15566342" cy="6168658"/>
            <a:chOff x="1359686" y="2584676"/>
            <a:chExt cx="15566342" cy="616865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59686" y="2584676"/>
              <a:ext cx="15566342" cy="61686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486522" y="1249917"/>
            <a:ext cx="17696386" cy="21780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43589" y="1378485"/>
            <a:ext cx="393006" cy="393006"/>
            <a:chOff x="11243589" y="1378485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43589" y="1378485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52166" y="1261445"/>
            <a:ext cx="818139" cy="6810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65356" y="2544376"/>
            <a:ext cx="16155002" cy="5260897"/>
            <a:chOff x="1065356" y="2544376"/>
            <a:chExt cx="16155002" cy="526089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5356" y="2544376"/>
              <a:ext cx="16155002" cy="526089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40820" y="7668207"/>
            <a:ext cx="5937536" cy="144817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486522" y="1249917"/>
            <a:ext cx="17696386" cy="21780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43589" y="1378485"/>
            <a:ext cx="393006" cy="393006"/>
            <a:chOff x="11243589" y="1378485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43589" y="1378485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52166" y="1261445"/>
            <a:ext cx="818139" cy="6810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40342" y="2650375"/>
            <a:ext cx="16573062" cy="5858306"/>
            <a:chOff x="840342" y="2650375"/>
            <a:chExt cx="16573062" cy="585830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0342" y="2650375"/>
              <a:ext cx="16573062" cy="585830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8275" y="6137123"/>
            <a:ext cx="10223603" cy="73957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927671" y="2824436"/>
            <a:ext cx="6485734" cy="5684245"/>
            <a:chOff x="10927671" y="2824436"/>
            <a:chExt cx="6485734" cy="56842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27671" y="2824436"/>
              <a:ext cx="6485734" cy="568424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65946" y="6565337"/>
            <a:ext cx="9923584" cy="94891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3771" y="7471748"/>
            <a:ext cx="9556460" cy="106324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909623" y="1249920"/>
            <a:ext cx="18084929" cy="21780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925446" y="1378488"/>
            <a:ext cx="393006" cy="393006"/>
            <a:chOff x="10925446" y="1378488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25446" y="1378488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34024" y="1261447"/>
            <a:ext cx="818139" cy="6810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73427" y="2712551"/>
            <a:ext cx="7187327" cy="6299137"/>
            <a:chOff x="973427" y="2712551"/>
            <a:chExt cx="7187327" cy="629913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3427" y="2712551"/>
              <a:ext cx="7187327" cy="62991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456837" y="2543436"/>
            <a:ext cx="9155384" cy="112942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579475" y="3599583"/>
            <a:ext cx="8759898" cy="117328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602723" y="4632714"/>
            <a:ext cx="8734898" cy="117328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555237" y="5746266"/>
            <a:ext cx="8784146" cy="153184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592323" y="7156199"/>
            <a:ext cx="8745213" cy="156921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909623" y="1249920"/>
            <a:ext cx="18084929" cy="21780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925446" y="1378488"/>
            <a:ext cx="393006" cy="393006"/>
            <a:chOff x="10925446" y="1378488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25446" y="1378488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34024" y="1261447"/>
            <a:ext cx="818139" cy="68103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9085" y="2436398"/>
            <a:ext cx="2458451" cy="145053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45485" y="3721755"/>
            <a:ext cx="11889584" cy="154702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27190" y="5371047"/>
            <a:ext cx="11998355" cy="154702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08218" y="7134624"/>
            <a:ext cx="11900022" cy="148833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0306" y="1249920"/>
            <a:ext cx="15208986" cy="21780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632978" y="1559006"/>
            <a:ext cx="393006" cy="393006"/>
            <a:chOff x="13632978" y="1559006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32978" y="1559006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41555" y="1429101"/>
            <a:ext cx="818139" cy="6810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49304" y="2696567"/>
            <a:ext cx="16387106" cy="6496084"/>
            <a:chOff x="949304" y="2696567"/>
            <a:chExt cx="16387106" cy="649608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9304" y="2696567"/>
              <a:ext cx="16387106" cy="64960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0306" y="1249920"/>
            <a:ext cx="15208986" cy="21780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632978" y="1559006"/>
            <a:ext cx="393006" cy="393006"/>
            <a:chOff x="13632978" y="1559006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32978" y="1559006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41555" y="1429101"/>
            <a:ext cx="818139" cy="6810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72482" y="2880020"/>
            <a:ext cx="7319127" cy="1982263"/>
            <a:chOff x="1072482" y="2880020"/>
            <a:chExt cx="7319127" cy="198226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2482" y="2880020"/>
              <a:ext cx="7319127" cy="198226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3397" y="5506836"/>
            <a:ext cx="7692978" cy="222136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727273" y="3480810"/>
            <a:ext cx="8618921" cy="1023645"/>
            <a:chOff x="8727273" y="3480810"/>
            <a:chExt cx="8618921" cy="10236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27273" y="3480810"/>
              <a:ext cx="8618921" cy="102364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172380" y="5547341"/>
            <a:ext cx="9472232" cy="181829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0306" y="1249920"/>
            <a:ext cx="15208986" cy="21780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632978" y="1559006"/>
            <a:ext cx="393006" cy="393006"/>
            <a:chOff x="13632978" y="1559006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32978" y="1559006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41555" y="1429101"/>
            <a:ext cx="818139" cy="6810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35153" y="2712055"/>
            <a:ext cx="9431550" cy="3759296"/>
            <a:chOff x="935153" y="2712055"/>
            <a:chExt cx="9431550" cy="375929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5153" y="2712055"/>
              <a:ext cx="9431550" cy="375929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42917" y="7784174"/>
            <a:ext cx="9909209" cy="83422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466079" y="2992288"/>
            <a:ext cx="6726803" cy="5490484"/>
            <a:chOff x="10466079" y="2992288"/>
            <a:chExt cx="6726803" cy="549048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66079" y="2992288"/>
              <a:ext cx="6726803" cy="549048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130944" y="6585472"/>
            <a:ext cx="11856031" cy="83486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619284" y="1249920"/>
            <a:ext cx="17841948" cy="21780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318371" y="1391353"/>
            <a:ext cx="393006" cy="393006"/>
            <a:chOff x="11318371" y="1391353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8371" y="1391353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26948" y="1261447"/>
            <a:ext cx="818139" cy="68103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66623" y="2773294"/>
            <a:ext cx="7367061" cy="251958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604843" y="2773786"/>
            <a:ext cx="5192076" cy="251111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5776844" y="3310758"/>
            <a:ext cx="29839402" cy="713658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544527" y="1249920"/>
            <a:ext cx="17738423" cy="21713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121949" y="1378488"/>
            <a:ext cx="393006" cy="393006"/>
            <a:chOff x="11121949" y="1378488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21949" y="1378488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30527" y="1261447"/>
            <a:ext cx="818139" cy="68103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18618" y="3333094"/>
            <a:ext cx="15218499" cy="635668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89591" y="2189313"/>
            <a:ext cx="2640847" cy="185205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0413586" y="1369068"/>
            <a:ext cx="765037" cy="525030"/>
            <a:chOff x="10413586" y="1369068"/>
            <a:chExt cx="765037" cy="5250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13586" y="1369068"/>
              <a:ext cx="765037" cy="52503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91065" y="1306123"/>
            <a:ext cx="1323259" cy="71041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3398394" y="-49247"/>
            <a:ext cx="25121039" cy="1136501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766069" y="1379317"/>
            <a:ext cx="3151408" cy="168125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240067" y="2964741"/>
            <a:ext cx="554985" cy="9087879"/>
            <a:chOff x="16240067" y="2964741"/>
            <a:chExt cx="554985" cy="908787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9900000">
              <a:off x="15770821" y="-1429384"/>
              <a:ext cx="1109970" cy="18175758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9900000">
              <a:off x="16240067" y="2964741"/>
              <a:ext cx="554985" cy="90878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544527" y="1249920"/>
            <a:ext cx="17738423" cy="21713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121949" y="1378488"/>
            <a:ext cx="393006" cy="393006"/>
            <a:chOff x="11121949" y="1378488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21949" y="1378488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30527" y="1261447"/>
            <a:ext cx="818139" cy="68103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15761" y="3330239"/>
            <a:ext cx="14877775" cy="654584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89593" y="2189317"/>
            <a:ext cx="2621800" cy="1852057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544527" y="1249920"/>
            <a:ext cx="17738423" cy="21713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121949" y="1378488"/>
            <a:ext cx="393006" cy="393006"/>
            <a:chOff x="11121949" y="1378488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21949" y="1378488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30527" y="1261447"/>
            <a:ext cx="818139" cy="68103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18415" y="3408729"/>
            <a:ext cx="14748884" cy="609876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98831" y="2185840"/>
            <a:ext cx="2583705" cy="1862486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544527" y="1249920"/>
            <a:ext cx="17738423" cy="21713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121949" y="1378488"/>
            <a:ext cx="393006" cy="393006"/>
            <a:chOff x="11121949" y="1378488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21949" y="1378488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30527" y="1261447"/>
            <a:ext cx="818139" cy="68103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18415" y="3408729"/>
            <a:ext cx="14695684" cy="573113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08355" y="2185840"/>
            <a:ext cx="2602753" cy="184343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666089" y="1074863"/>
            <a:ext cx="17934395" cy="234418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49821" y="1501308"/>
            <a:ext cx="393006" cy="393006"/>
            <a:chOff x="11249821" y="1501308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49821" y="1501308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74383" y="1429101"/>
            <a:ext cx="818139" cy="68103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32335" y="3220230"/>
            <a:ext cx="8231307" cy="97923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427422" y="2664599"/>
            <a:ext cx="6171429" cy="1964732"/>
            <a:chOff x="9427422" y="2664599"/>
            <a:chExt cx="6171429" cy="196473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27422" y="2664599"/>
              <a:ext cx="6171429" cy="196473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60240" y="6345583"/>
            <a:ext cx="7728012" cy="97923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427422" y="5689927"/>
            <a:ext cx="6171429" cy="2164784"/>
            <a:chOff x="9427422" y="5689927"/>
            <a:chExt cx="6171429" cy="216478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27422" y="5689927"/>
              <a:ext cx="6171429" cy="21647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666089" y="1074863"/>
            <a:ext cx="17934395" cy="234418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49821" y="1501308"/>
            <a:ext cx="393006" cy="393006"/>
            <a:chOff x="11249821" y="1501308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49821" y="1501308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74383" y="1429101"/>
            <a:ext cx="818139" cy="68103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4081" y="3590773"/>
            <a:ext cx="8334650" cy="131685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357642" y="2878112"/>
            <a:ext cx="6171429" cy="2610526"/>
            <a:chOff x="10357642" y="2878112"/>
            <a:chExt cx="6171429" cy="261052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57642" y="2878112"/>
              <a:ext cx="6171429" cy="26105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27701" y="-3775320"/>
              <a:ext cx="34742857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143" y="533333"/>
              <a:ext cx="17371429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5238" y="842857"/>
            <a:ext cx="16695238" cy="8600000"/>
            <a:chOff x="795238" y="842857"/>
            <a:chExt cx="16695238" cy="86000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5238" y="842857"/>
              <a:ext cx="16695238" cy="8600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31947" y="1084635"/>
            <a:ext cx="421821" cy="421821"/>
            <a:chOff x="8931947" y="1084635"/>
            <a:chExt cx="421821" cy="42182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31947" y="1084635"/>
              <a:ext cx="421821" cy="421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47619" y="1199170"/>
            <a:ext cx="190476" cy="192752"/>
            <a:chOff x="9047619" y="1199170"/>
            <a:chExt cx="190476" cy="1927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47619" y="1199170"/>
              <a:ext cx="190476" cy="1927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67268" y="9039017"/>
            <a:ext cx="3151179" cy="130474"/>
            <a:chOff x="7567268" y="9039017"/>
            <a:chExt cx="3151179" cy="13047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67268" y="9039017"/>
              <a:ext cx="3151179" cy="1304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40067" y="2964741"/>
            <a:ext cx="554985" cy="9087879"/>
            <a:chOff x="16240067" y="2964741"/>
            <a:chExt cx="554985" cy="90878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9900000">
              <a:off x="15683354" y="-1361047"/>
              <a:ext cx="1109970" cy="18175758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9900000">
              <a:off x="16240067" y="2964741"/>
              <a:ext cx="554985" cy="908787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718365" y="3184421"/>
            <a:ext cx="17723597" cy="325524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066178" y="3809267"/>
            <a:ext cx="393006" cy="393006"/>
            <a:chOff x="10066178" y="3809267"/>
            <a:chExt cx="393006" cy="39300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66178" y="3809267"/>
              <a:ext cx="393006" cy="39300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74745" y="3721076"/>
            <a:ext cx="818167" cy="6810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993065" y="6442506"/>
            <a:ext cx="8299584" cy="1065187"/>
            <a:chOff x="4993065" y="6442506"/>
            <a:chExt cx="8299584" cy="106518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93065" y="6442506"/>
              <a:ext cx="8299584" cy="106518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380319" y="6664420"/>
            <a:ext cx="621359" cy="621359"/>
            <a:chOff x="12380319" y="6664420"/>
            <a:chExt cx="621359" cy="62135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380319" y="6664420"/>
              <a:ext cx="621359" cy="62135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110323" y="6516271"/>
            <a:ext cx="7479755" cy="111467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790455" y="1190638"/>
            <a:ext cx="18887052" cy="234418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962988" y="1690765"/>
            <a:ext cx="393006" cy="393006"/>
            <a:chOff x="9962988" y="1690765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62988" y="1690765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93782" y="1597830"/>
            <a:ext cx="818139" cy="6810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353800" y="4847619"/>
            <a:ext cx="3675113" cy="1052235"/>
            <a:chOff x="12353800" y="4847619"/>
            <a:chExt cx="3675113" cy="105223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53800" y="4847619"/>
              <a:ext cx="3675113" cy="105223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353800" y="6188434"/>
            <a:ext cx="3675113" cy="1052235"/>
            <a:chOff x="12353800" y="6188434"/>
            <a:chExt cx="3675113" cy="105223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53800" y="6188434"/>
              <a:ext cx="3675113" cy="105223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22928" y="3020084"/>
            <a:ext cx="7127246" cy="5188073"/>
            <a:chOff x="1322928" y="3020084"/>
            <a:chExt cx="7127246" cy="518807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22928" y="3020084"/>
              <a:ext cx="7127246" cy="518807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106166" y="8161538"/>
            <a:ext cx="1771117" cy="108856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365746" y="2528406"/>
            <a:ext cx="6513325" cy="6171429"/>
            <a:chOff x="10365746" y="2528406"/>
            <a:chExt cx="6513325" cy="6171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65746" y="2528406"/>
              <a:ext cx="6513325" cy="617142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121675" y="2723771"/>
            <a:ext cx="7054203" cy="181357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438609" y="4335558"/>
            <a:ext cx="5880965" cy="108856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609598" y="5019456"/>
            <a:ext cx="6077994" cy="157065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419561" y="6240590"/>
            <a:ext cx="5957155" cy="107904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628618" y="6912272"/>
            <a:ext cx="6030374" cy="194077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52406" y="2114257"/>
            <a:ext cx="8961218" cy="3259479"/>
            <a:chOff x="1152406" y="2114257"/>
            <a:chExt cx="8961218" cy="32594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2406" y="2114257"/>
              <a:ext cx="8961218" cy="32594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0686126" y="1661913"/>
            <a:ext cx="393006" cy="393006"/>
            <a:chOff x="10686126" y="1661913"/>
            <a:chExt cx="393006" cy="39300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86126" y="1661913"/>
              <a:ext cx="393006" cy="39300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94703" y="1544873"/>
            <a:ext cx="818139" cy="68103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353800" y="4847619"/>
            <a:ext cx="3675113" cy="1052235"/>
            <a:chOff x="12353800" y="4847619"/>
            <a:chExt cx="3675113" cy="105223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53800" y="4847619"/>
              <a:ext cx="3675113" cy="105223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53800" y="6188434"/>
            <a:ext cx="3675113" cy="1052235"/>
            <a:chOff x="12353800" y="6188434"/>
            <a:chExt cx="3675113" cy="105223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53800" y="6188434"/>
              <a:ext cx="3675113" cy="105223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483872" y="2640375"/>
            <a:ext cx="6513325" cy="6171429"/>
            <a:chOff x="10483872" y="2640375"/>
            <a:chExt cx="6513325" cy="617142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83872" y="2640375"/>
              <a:ext cx="6513325" cy="617142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364046" y="2758235"/>
            <a:ext cx="6901422" cy="251962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467058" y="4934980"/>
            <a:ext cx="5880965" cy="108856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746009" y="5792437"/>
            <a:ext cx="4824365" cy="157065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432026" y="7032792"/>
            <a:ext cx="5957155" cy="107904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746009" y="7761699"/>
            <a:ext cx="2010651" cy="116128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16803" y="2520587"/>
            <a:ext cx="9080836" cy="2853149"/>
            <a:chOff x="1016803" y="2520587"/>
            <a:chExt cx="9080836" cy="285314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16803" y="2520587"/>
              <a:ext cx="9080836" cy="2853149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-2173699" y="1190635"/>
            <a:ext cx="18423662" cy="234418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318684" y="4638063"/>
            <a:ext cx="3221201" cy="4152978"/>
            <a:chOff x="6318684" y="4638063"/>
            <a:chExt cx="3221201" cy="415297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18684" y="4638063"/>
              <a:ext cx="3221201" cy="41529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273131" y="1111066"/>
            <a:ext cx="18429138" cy="21780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32869" y="1407287"/>
            <a:ext cx="393006" cy="393006"/>
            <a:chOff x="10532869" y="1407287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32869" y="1407287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357431" y="1290247"/>
            <a:ext cx="818139" cy="68103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6389" y="2290868"/>
            <a:ext cx="5372765" cy="103606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424733" y="2573697"/>
            <a:ext cx="4220423" cy="5691409"/>
            <a:chOff x="7424733" y="2573697"/>
            <a:chExt cx="4220423" cy="569140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24733" y="2573697"/>
              <a:ext cx="4220423" cy="569140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868932" y="2317703"/>
            <a:ext cx="5193688" cy="6171429"/>
            <a:chOff x="11868932" y="2317703"/>
            <a:chExt cx="5193688" cy="6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868932" y="2317703"/>
              <a:ext cx="5193688" cy="617142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813467" y="8094822"/>
            <a:ext cx="1586946" cy="112420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469456" y="8094818"/>
            <a:ext cx="2215698" cy="112420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79549" y="3194961"/>
            <a:ext cx="5866537" cy="49154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273131" y="1475222"/>
            <a:ext cx="18429138" cy="21780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23118" y="1784308"/>
            <a:ext cx="393006" cy="393006"/>
            <a:chOff x="10523118" y="1784308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23118" y="1784308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347679" y="1654403"/>
            <a:ext cx="818139" cy="68103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79866" y="7572231"/>
            <a:ext cx="1586946" cy="112420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38487" y="7572231"/>
            <a:ext cx="2215698" cy="112420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486655" y="3037233"/>
            <a:ext cx="5629376" cy="603492"/>
            <a:chOff x="2486655" y="3037233"/>
            <a:chExt cx="5629376" cy="60349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86655" y="3037233"/>
              <a:ext cx="5629376" cy="6034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59427" y="4379285"/>
            <a:ext cx="4030028" cy="2933737"/>
            <a:chOff x="1159427" y="4379285"/>
            <a:chExt cx="4030028" cy="293373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59427" y="4379285"/>
              <a:ext cx="4030028" cy="293373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01343" y="4379285"/>
            <a:ext cx="4065419" cy="2949721"/>
            <a:chOff x="5301343" y="4379285"/>
            <a:chExt cx="4065419" cy="294972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01343" y="4379285"/>
              <a:ext cx="4065419" cy="294972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756387" y="4379285"/>
            <a:ext cx="7356738" cy="2933737"/>
            <a:chOff x="9756387" y="4379285"/>
            <a:chExt cx="7356738" cy="293373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56387" y="4379285"/>
              <a:ext cx="7356738" cy="293373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988778" y="3124170"/>
            <a:ext cx="6891955" cy="397650"/>
            <a:chOff x="9988778" y="3124170"/>
            <a:chExt cx="6891955" cy="39765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988778" y="3124170"/>
              <a:ext cx="6891955" cy="3976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297207" y="1651044"/>
            <a:ext cx="17472262" cy="21780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485316" y="1934757"/>
            <a:ext cx="393006" cy="393006"/>
            <a:chOff x="11485316" y="1934757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85316" y="1934757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09877" y="1830225"/>
            <a:ext cx="818139" cy="68103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30890" y="4678655"/>
            <a:ext cx="10666079" cy="148612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752967" y="3516751"/>
            <a:ext cx="7193758" cy="576654"/>
            <a:chOff x="1752967" y="3516751"/>
            <a:chExt cx="7193758" cy="57665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52967" y="3516751"/>
              <a:ext cx="7193758" cy="57665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95857" y="6379111"/>
            <a:ext cx="7558738" cy="501429"/>
            <a:chOff x="1695857" y="6379111"/>
            <a:chExt cx="7558738" cy="50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95857" y="6379111"/>
              <a:ext cx="7558738" cy="50142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40414" y="7472607"/>
            <a:ext cx="10449469" cy="14203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2023-08-31T08:58:58Z</dcterms:created>
  <dcterms:modified xsi:type="dcterms:W3CDTF">2023-08-31T08:58:58Z</dcterms:modified>
</cp:coreProperties>
</file>